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1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57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0966F6C-1433-4854-B8AB-C23288A7E41F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ABCCF80-48B8-43EC-924E-1E737DF97980}" type="slidenum">
              <a:rPr lang="de-DE" smtClean="0"/>
              <a:t>‹Nr.›</a:t>
            </a:fld>
            <a:endParaRPr lang="de-DE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989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6F6C-1433-4854-B8AB-C23288A7E41F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CF80-48B8-43EC-924E-1E737DF97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62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6F6C-1433-4854-B8AB-C23288A7E41F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CF80-48B8-43EC-924E-1E737DF97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9486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6F6C-1433-4854-B8AB-C23288A7E41F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CF80-48B8-43EC-924E-1E737DF97980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5223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6F6C-1433-4854-B8AB-C23288A7E41F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CF80-48B8-43EC-924E-1E737DF97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6702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6F6C-1433-4854-B8AB-C23288A7E41F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CF80-48B8-43EC-924E-1E737DF97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307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6F6C-1433-4854-B8AB-C23288A7E41F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CF80-48B8-43EC-924E-1E737DF97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719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6F6C-1433-4854-B8AB-C23288A7E41F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CF80-48B8-43EC-924E-1E737DF97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788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6F6C-1433-4854-B8AB-C23288A7E41F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CF80-48B8-43EC-924E-1E737DF97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481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6F6C-1433-4854-B8AB-C23288A7E41F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CF80-48B8-43EC-924E-1E737DF97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0605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6F6C-1433-4854-B8AB-C23288A7E41F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CF80-48B8-43EC-924E-1E737DF97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45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6F6C-1433-4854-B8AB-C23288A7E41F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CF80-48B8-43EC-924E-1E737DF97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23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6F6C-1433-4854-B8AB-C23288A7E41F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CF80-48B8-43EC-924E-1E737DF97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24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6F6C-1433-4854-B8AB-C23288A7E41F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CF80-48B8-43EC-924E-1E737DF97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178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6F6C-1433-4854-B8AB-C23288A7E41F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CF80-48B8-43EC-924E-1E737DF97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15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6F6C-1433-4854-B8AB-C23288A7E41F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CF80-48B8-43EC-924E-1E737DF97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323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6F6C-1433-4854-B8AB-C23288A7E41F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CF80-48B8-43EC-924E-1E737DF97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11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0966F6C-1433-4854-B8AB-C23288A7E41F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ABCCF80-48B8-43EC-924E-1E737DF97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59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2" r:id="rId1"/>
    <p:sldLayoutId id="2147484163" r:id="rId2"/>
    <p:sldLayoutId id="2147484164" r:id="rId3"/>
    <p:sldLayoutId id="2147484165" r:id="rId4"/>
    <p:sldLayoutId id="2147484166" r:id="rId5"/>
    <p:sldLayoutId id="2147484167" r:id="rId6"/>
    <p:sldLayoutId id="2147484168" r:id="rId7"/>
    <p:sldLayoutId id="2147484169" r:id="rId8"/>
    <p:sldLayoutId id="2147484170" r:id="rId9"/>
    <p:sldLayoutId id="2147484171" r:id="rId10"/>
    <p:sldLayoutId id="2147484172" r:id="rId11"/>
    <p:sldLayoutId id="2147484173" r:id="rId12"/>
    <p:sldLayoutId id="2147484174" r:id="rId13"/>
    <p:sldLayoutId id="2147484175" r:id="rId14"/>
    <p:sldLayoutId id="2147484176" r:id="rId15"/>
    <p:sldLayoutId id="2147484177" r:id="rId16"/>
    <p:sldLayoutId id="214748417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Systemnahe Programmierung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Tic-</a:t>
            </a:r>
            <a:r>
              <a:rPr lang="de-DE" dirty="0" err="1" smtClean="0"/>
              <a:t>Tac</a:t>
            </a:r>
            <a:r>
              <a:rPr lang="de-DE" dirty="0" smtClean="0"/>
              <a:t>-</a:t>
            </a:r>
            <a:r>
              <a:rPr lang="de-DE" dirty="0" err="1" smtClean="0"/>
              <a:t>Toe</a:t>
            </a:r>
            <a:r>
              <a:rPr lang="de-DE" dirty="0" smtClean="0"/>
              <a:t>,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smtClean="0"/>
              <a:t>Sebastian Brehme, </a:t>
            </a:r>
            <a:r>
              <a:rPr lang="de-DE" dirty="0" smtClean="0"/>
              <a:t>Fabian </a:t>
            </a:r>
            <a:r>
              <a:rPr lang="de-DE" dirty="0" err="1" smtClean="0"/>
              <a:t>Grimminger</a:t>
            </a:r>
            <a:r>
              <a:rPr lang="de-DE" dirty="0" smtClean="0"/>
              <a:t>, Moritz Wacker und Robin </a:t>
            </a:r>
            <a:r>
              <a:rPr lang="de-DE" dirty="0" err="1" smtClean="0"/>
              <a:t>Warth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655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Hardware</a:t>
            </a:r>
          </a:p>
          <a:p>
            <a:r>
              <a:rPr lang="de-DE" dirty="0" smtClean="0"/>
              <a:t>Aufbau</a:t>
            </a:r>
          </a:p>
          <a:p>
            <a:r>
              <a:rPr lang="de-DE" dirty="0" smtClean="0"/>
              <a:t>Logik</a:t>
            </a:r>
          </a:p>
          <a:p>
            <a:r>
              <a:rPr lang="de-DE" dirty="0" smtClean="0"/>
              <a:t>Projektdemo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50425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 anchor="t"/>
          <a:lstStyle/>
          <a:p>
            <a:r>
              <a:rPr lang="de-DE" dirty="0" smtClean="0"/>
              <a:t>LED Matrix					     	 Matrix </a:t>
            </a:r>
            <a:r>
              <a:rPr lang="de-DE" dirty="0" err="1" smtClean="0"/>
              <a:t>Keypad</a:t>
            </a:r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4378" t="3456" r="4765" b="3708"/>
          <a:stretch/>
        </p:blipFill>
        <p:spPr>
          <a:xfrm>
            <a:off x="7200900" y="2529097"/>
            <a:ext cx="2984738" cy="352045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l="1732" t="2165" r="3040" b="3665"/>
          <a:stretch/>
        </p:blipFill>
        <p:spPr>
          <a:xfrm>
            <a:off x="1009860" y="2526108"/>
            <a:ext cx="3079050" cy="352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0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Klassisches Tic-</a:t>
            </a:r>
            <a:r>
              <a:rPr lang="de-DE" dirty="0" err="1" smtClean="0"/>
              <a:t>Tac</a:t>
            </a:r>
            <a:r>
              <a:rPr lang="de-DE" dirty="0" smtClean="0"/>
              <a:t>-</a:t>
            </a:r>
            <a:r>
              <a:rPr lang="de-DE" dirty="0" err="1" smtClean="0"/>
              <a:t>Toe</a:t>
            </a:r>
            <a:r>
              <a:rPr lang="de-DE" dirty="0" smtClean="0"/>
              <a:t> Feld</a:t>
            </a:r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Nur noch 2x2 Quadrat „übrig“</a:t>
            </a:r>
          </a:p>
          <a:p>
            <a:pPr marL="457200" lvl="1" indent="0">
              <a:buNone/>
            </a:pPr>
            <a:endParaRPr lang="de-DE" dirty="0" smtClean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 smtClean="0"/>
          </a:p>
          <a:p>
            <a:r>
              <a:rPr lang="de-DE" dirty="0" smtClean="0"/>
              <a:t>Spieler 1 = Waagerechter Strich</a:t>
            </a:r>
          </a:p>
          <a:p>
            <a:r>
              <a:rPr lang="de-DE" dirty="0" smtClean="0"/>
              <a:t>Spieler 2 = Senkrechter Strich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8028" t="6814" r="10817" b="8149"/>
          <a:stretch/>
        </p:blipFill>
        <p:spPr>
          <a:xfrm>
            <a:off x="8045178" y="2063396"/>
            <a:ext cx="3035329" cy="348906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l="355"/>
          <a:stretch/>
        </p:blipFill>
        <p:spPr>
          <a:xfrm>
            <a:off x="685800" y="2475380"/>
            <a:ext cx="6140839" cy="81915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811" y="4516677"/>
            <a:ext cx="17716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3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Logik - Auswertung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Für Spieler 1 wird der Wert „03“ abgespeichert</a:t>
            </a:r>
          </a:p>
          <a:p>
            <a:r>
              <a:rPr lang="de-DE" dirty="0" smtClean="0"/>
              <a:t>Für Spieler 2 wird der Wert „04“ abgespeichert</a:t>
            </a:r>
          </a:p>
          <a:p>
            <a:endParaRPr lang="de-DE" dirty="0"/>
          </a:p>
          <a:p>
            <a:r>
              <a:rPr lang="de-DE" dirty="0" smtClean="0"/>
              <a:t>Werte aus Speicher für eine Reihe werden aufaddiert</a:t>
            </a:r>
          </a:p>
          <a:p>
            <a:r>
              <a:rPr lang="de-DE" dirty="0" smtClean="0"/>
              <a:t>Davon wird 9 abgezogen</a:t>
            </a:r>
          </a:p>
          <a:p>
            <a:pPr lvl="1"/>
            <a:r>
              <a:rPr lang="de-DE" dirty="0" smtClean="0"/>
              <a:t>Ergebnis = 0 -&gt; Spieler 1 hat gewonnen</a:t>
            </a:r>
          </a:p>
          <a:p>
            <a:r>
              <a:rPr lang="de-DE" dirty="0" smtClean="0"/>
              <a:t>Wenn nicht, wird davon noch mal 3 abgezogen</a:t>
            </a:r>
          </a:p>
          <a:p>
            <a:pPr lvl="1"/>
            <a:r>
              <a:rPr lang="de-DE" dirty="0" smtClean="0"/>
              <a:t>Ergebnis = 0 -&gt; Spieler 2 hat gewonnen</a:t>
            </a:r>
          </a:p>
          <a:p>
            <a:r>
              <a:rPr lang="de-DE" dirty="0" smtClean="0"/>
              <a:t>Wenn nicht, wird die nächste Reihe überprüft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1131"/>
          <a:stretch/>
        </p:blipFill>
        <p:spPr>
          <a:xfrm>
            <a:off x="8345328" y="3546260"/>
            <a:ext cx="17045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3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Logik - Spielerwechsel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 anchor="t"/>
          <a:lstStyle/>
          <a:p>
            <a:r>
              <a:rPr lang="de-DE" dirty="0" smtClean="0"/>
              <a:t>Wechsel immer zwischen 3 und 4</a:t>
            </a:r>
          </a:p>
          <a:p>
            <a:pPr lvl="1"/>
            <a:r>
              <a:rPr lang="de-DE" dirty="0" smtClean="0"/>
              <a:t>7 XOR 3 = 4</a:t>
            </a:r>
          </a:p>
          <a:p>
            <a:pPr lvl="1"/>
            <a:r>
              <a:rPr lang="de-DE" dirty="0"/>
              <a:t>7</a:t>
            </a:r>
            <a:r>
              <a:rPr lang="de-DE" dirty="0" smtClean="0"/>
              <a:t> XOR 4 = 3</a:t>
            </a:r>
          </a:p>
          <a:p>
            <a:pPr marL="0" indent="0">
              <a:buNone/>
            </a:pPr>
            <a:r>
              <a:rPr lang="de-DE" dirty="0"/>
              <a:t> </a:t>
            </a:r>
            <a:endParaRPr lang="de-DE" dirty="0" smtClean="0"/>
          </a:p>
          <a:p>
            <a:r>
              <a:rPr lang="de-DE" dirty="0" smtClean="0"/>
              <a:t>Keine Bedingte Anweisung nötig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948" y="2598235"/>
            <a:ext cx="43815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2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6" name="Picture 2" descr="https://raw.githubusercontent.com/FabianGrimminger/TicTacToe/master/Display-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8786"/>
            <a:ext cx="4575133" cy="278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raw.githubusercontent.com/FabianGrimminger/TicTacToe/master/Display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69751"/>
            <a:ext cx="4575133" cy="278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raw.githubusercontent.com/FabianGrimminger/TicTacToe/master/Display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894" y="388786"/>
            <a:ext cx="4575134" cy="278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raw.githubusercontent.com/FabianGrimminger/TicTacToe/master/Display-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893" y="3169750"/>
            <a:ext cx="4575135" cy="278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9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Vielen Dank für eure Aufmerksamkeit! Gibt es noch Rückfragen?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172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chtiges Ereignis">
  <a:themeElements>
    <a:clrScheme name="Wichtiges Ereignis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Wichtiges Ereignis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ichtiges Ereignis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TM04033927[[fn=Wichtiges Ereignis]]</Template>
  <TotalTime>0</TotalTime>
  <Words>149</Words>
  <Application>Microsoft Office PowerPoint</Application>
  <PresentationFormat>Breitbild</PresentationFormat>
  <Paragraphs>38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Impact</vt:lpstr>
      <vt:lpstr>Wichtiges Ereignis</vt:lpstr>
      <vt:lpstr>Systemnahe Programmierung</vt:lpstr>
      <vt:lpstr>Agenda</vt:lpstr>
      <vt:lpstr>Hardware</vt:lpstr>
      <vt:lpstr>Aufbau</vt:lpstr>
      <vt:lpstr>Logik - Auswertung</vt:lpstr>
      <vt:lpstr>Logik - Spielerwechsel</vt:lpstr>
      <vt:lpstr>PowerPoint-Präsentation</vt:lpstr>
      <vt:lpstr>Fragen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Systemnahe Programmierung</dc:title>
  <dc:creator>Moritz Wacker</dc:creator>
  <cp:lastModifiedBy>Moritz Wacker</cp:lastModifiedBy>
  <cp:revision>7</cp:revision>
  <dcterms:created xsi:type="dcterms:W3CDTF">2017-06-22T07:35:58Z</dcterms:created>
  <dcterms:modified xsi:type="dcterms:W3CDTF">2017-06-22T08:31:57Z</dcterms:modified>
</cp:coreProperties>
</file>