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Hecht" userId="ba5a5018c5b3dafa" providerId="LiveId" clId="{49C429BF-9D06-42CB-A9A8-E38F9BA8739C}"/>
    <pc:docChg chg="custSel addSld modSld">
      <pc:chgData name="Lukas Hecht" userId="ba5a5018c5b3dafa" providerId="LiveId" clId="{49C429BF-9D06-42CB-A9A8-E38F9BA8739C}" dt="2018-04-24T14:48:41.711" v="711" actId="20577"/>
      <pc:docMkLst>
        <pc:docMk/>
      </pc:docMkLst>
      <pc:sldChg chg="modSp">
        <pc:chgData name="Lukas Hecht" userId="ba5a5018c5b3dafa" providerId="LiveId" clId="{49C429BF-9D06-42CB-A9A8-E38F9BA8739C}" dt="2018-04-24T14:48:41.711" v="711" actId="20577"/>
        <pc:sldMkLst>
          <pc:docMk/>
          <pc:sldMk cId="3413270362" sldId="258"/>
        </pc:sldMkLst>
        <pc:spChg chg="mod">
          <ac:chgData name="Lukas Hecht" userId="ba5a5018c5b3dafa" providerId="LiveId" clId="{49C429BF-9D06-42CB-A9A8-E38F9BA8739C}" dt="2018-04-24T14:48:41.711" v="711" actId="20577"/>
          <ac:spMkLst>
            <pc:docMk/>
            <pc:sldMk cId="3413270362" sldId="258"/>
            <ac:spMk id="3" creationId="{EE45B7B1-3831-4B9B-B0C4-2CFC573EA80C}"/>
          </ac:spMkLst>
        </pc:spChg>
      </pc:sldChg>
      <pc:sldChg chg="modSp add">
        <pc:chgData name="Lukas Hecht" userId="ba5a5018c5b3dafa" providerId="LiveId" clId="{49C429BF-9D06-42CB-A9A8-E38F9BA8739C}" dt="2018-04-24T14:46:41.800" v="634" actId="113"/>
        <pc:sldMkLst>
          <pc:docMk/>
          <pc:sldMk cId="2312915433" sldId="259"/>
        </pc:sldMkLst>
        <pc:spChg chg="mod">
          <ac:chgData name="Lukas Hecht" userId="ba5a5018c5b3dafa" providerId="LiveId" clId="{49C429BF-9D06-42CB-A9A8-E38F9BA8739C}" dt="2018-04-24T14:42:58.290" v="50" actId="20577"/>
          <ac:spMkLst>
            <pc:docMk/>
            <pc:sldMk cId="2312915433" sldId="259"/>
            <ac:spMk id="2" creationId="{8C49222A-9242-46A8-8E3C-00BFA7E1D4FD}"/>
          </ac:spMkLst>
        </pc:spChg>
        <pc:spChg chg="mod">
          <ac:chgData name="Lukas Hecht" userId="ba5a5018c5b3dafa" providerId="LiveId" clId="{49C429BF-9D06-42CB-A9A8-E38F9BA8739C}" dt="2018-04-24T14:46:41.800" v="634" actId="113"/>
          <ac:spMkLst>
            <pc:docMk/>
            <pc:sldMk cId="2312915433" sldId="259"/>
            <ac:spMk id="3" creationId="{7205725A-C60B-42B8-B01A-11A61A5F19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EADC2-9F08-4B64-86DA-FBD4CFD79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8302BC-9C7C-470D-8D8F-EF0C0CAD4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97B51-D4DC-4D3C-AE03-B839BEDC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2ED-DC72-4107-B3A4-017B7DC8E55F}" type="datetimeFigureOut">
              <a:rPr lang="de-CH" smtClean="0"/>
              <a:t>24.04.2018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02AC7C-AA5A-4202-80D9-75A1672F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82C6D-96D1-43AE-B4DD-6682E8B7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D766-0342-4DCA-A74F-CDB273B8D7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235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4472C-2BB0-4C4D-A42D-5FE7272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A154A8-787A-47BF-B153-11F4CDC15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44FCCB-4FB5-48A3-B0AF-147BE9D5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2ED-DC72-4107-B3A4-017B7DC8E55F}" type="datetimeFigureOut">
              <a:rPr lang="de-CH" smtClean="0"/>
              <a:t>24.04.2018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800BD-D232-447E-AC34-FAD66264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4AB52-6E91-4A72-B2D9-3460D857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D766-0342-4DCA-A74F-CDB273B8D7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3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58F3DA-B9C4-4A5D-8F7C-5080E19C1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4CA21D-8D5B-4951-9959-C29E4C244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B33FAC-3FC1-4571-B96F-1FDF4AFC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2ED-DC72-4107-B3A4-017B7DC8E55F}" type="datetimeFigureOut">
              <a:rPr lang="de-CH" smtClean="0"/>
              <a:t>24.04.2018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837A1-55C8-41AC-8622-7F094197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CC401-2454-4B32-B552-5AD18F06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D766-0342-4DCA-A74F-CDB273B8D7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405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79F2D-F360-4B6D-BF27-749E618C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1C423-74A2-4C19-8CAA-8240D7A5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3C4C4F-530F-4439-BEE8-5766FC83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2ED-DC72-4107-B3A4-017B7DC8E55F}" type="datetimeFigureOut">
              <a:rPr lang="de-CH" smtClean="0"/>
              <a:t>24.04.2018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3983DC-4E83-4ACF-A5DF-D77B81AF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2E30A-5C63-4F76-888B-9911DAE1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D766-0342-4DCA-A74F-CDB273B8D7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551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25C52-FF28-4027-8745-4B2E9987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59DE50-5ACC-426E-A28B-BB722240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D7D53C-E12B-4510-A1B7-4A4E4780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2ED-DC72-4107-B3A4-017B7DC8E55F}" type="datetimeFigureOut">
              <a:rPr lang="de-CH" smtClean="0"/>
              <a:t>24.04.2018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74FC2-DA3E-4BD9-8C01-4D189DC2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9015AC-E4E0-4EA4-BDF5-B4419762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D766-0342-4DCA-A74F-CDB273B8D7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46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7587D-6759-4F1E-B8AD-DD027F67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C7CC6-B4ED-4BCB-B648-D6A5F65ED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5DD97D-C96E-4F20-BB13-D99462B7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BAA2ED-679B-42B9-A669-6CACADD4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2ED-DC72-4107-B3A4-017B7DC8E55F}" type="datetimeFigureOut">
              <a:rPr lang="de-CH" smtClean="0"/>
              <a:t>24.04.2018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5682E3-30C1-4F69-A28A-887D789A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55DC1D-3FA2-4C94-AD20-B5F88BEB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D766-0342-4DCA-A74F-CDB273B8D7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49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123FD-F4F6-443C-98F0-FF60355E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17C2D5-E97F-4DDD-B83B-DB3B10EC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323021-88BC-41B1-AB57-6A9829BE5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708B50-7639-4C58-B709-C133393E1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37AAF2-FF3B-42CC-857D-BB9E54AB5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7AC79E-C974-4A94-9EE3-002DF3FF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2ED-DC72-4107-B3A4-017B7DC8E55F}" type="datetimeFigureOut">
              <a:rPr lang="de-CH" smtClean="0"/>
              <a:t>24.04.2018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861349-FBA7-44EC-A077-E0D13BBF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8EEF88-59D1-4135-8728-F5BAF53B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D766-0342-4DCA-A74F-CDB273B8D7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850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B535F-7130-4A9B-A14B-CA531C2F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36EAB8-9FDE-4ABF-9833-C51DBAF4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2ED-DC72-4107-B3A4-017B7DC8E55F}" type="datetimeFigureOut">
              <a:rPr lang="de-CH" smtClean="0"/>
              <a:t>24.04.2018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944A21-D28C-444B-93EC-8ECA12EC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F47764-C485-4AB2-9FD6-0573F9CA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D766-0342-4DCA-A74F-CDB273B8D7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57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5F924A-4D54-4D9C-807E-A825B7A7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2ED-DC72-4107-B3A4-017B7DC8E55F}" type="datetimeFigureOut">
              <a:rPr lang="de-CH" smtClean="0"/>
              <a:t>24.04.2018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29441-3DD6-4A6B-86A0-5ECACF41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4A32C1-5D15-4B5F-9BDE-3C4A5DCE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D766-0342-4DCA-A74F-CDB273B8D7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1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34AB8-A948-4364-80CB-7CD43DAD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6594CC-2351-4D72-8514-765909B9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39AC5E-FC49-4D07-A966-A1EFBF87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88693E-F11C-4797-BEE0-52EC0522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2ED-DC72-4107-B3A4-017B7DC8E55F}" type="datetimeFigureOut">
              <a:rPr lang="de-CH" smtClean="0"/>
              <a:t>24.04.2018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09E1E6-F43F-43DB-BBC2-02AF534E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E8A09D-0073-42D9-90CC-92F27DCB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D766-0342-4DCA-A74F-CDB273B8D7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74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71816-F58D-419B-8099-766B4A57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CAF04A-5C93-46A3-8985-C853D4AB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E87A64-535A-412D-A9FC-23821A95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D6783C-D53C-49F2-8456-1FD90698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52ED-DC72-4107-B3A4-017B7DC8E55F}" type="datetimeFigureOut">
              <a:rPr lang="de-CH" smtClean="0"/>
              <a:t>24.04.2018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7BADBF-795C-4AC3-96BE-8EB827E8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0A6E32-CEEB-4EF0-A895-CE5A0600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D766-0342-4DCA-A74F-CDB273B8D7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3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88F31F-2D2E-49AE-A652-C4189F22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49836C-BA67-4A78-91DD-86C175CF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16695C-0AEE-484F-8C7A-57BF865CB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52ED-DC72-4107-B3A4-017B7DC8E55F}" type="datetimeFigureOut">
              <a:rPr lang="de-CH" smtClean="0"/>
              <a:t>24.04.2018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CD0FF4-0031-4A46-BF2E-61A49C4FB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C3673F-0C7B-4A99-B67A-B5C8F8749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FD766-0342-4DCA-A74F-CDB273B8D7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31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hostpoint.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odle.com/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9E898-100D-4AF0-81D7-331B1EED7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Cloud Services für KMU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7657FC-5F02-40DC-946B-2C22423E4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Gruppe 10</a:t>
            </a:r>
          </a:p>
        </p:txBody>
      </p:sp>
    </p:spTree>
    <p:extLst>
      <p:ext uri="{BB962C8B-B14F-4D97-AF65-F5344CB8AC3E}">
        <p14:creationId xmlns:p14="http://schemas.microsoft.com/office/powerpoint/2010/main" val="361646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8E577-67AB-4B4E-B31D-7114757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Hostpoint – Webhosting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5B7B1-3831-4B9B-B0C4-2CFC573E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5607"/>
            <a:ext cx="10515600" cy="2827595"/>
          </a:xfrm>
        </p:spPr>
        <p:txBody>
          <a:bodyPr/>
          <a:lstStyle/>
          <a:p>
            <a:r>
              <a:rPr lang="de-CH" dirty="0"/>
              <a:t>Firma: Hostpoint</a:t>
            </a:r>
          </a:p>
          <a:p>
            <a:r>
              <a:rPr lang="de-CH" dirty="0"/>
              <a:t>Service: Webhosting</a:t>
            </a:r>
          </a:p>
          <a:p>
            <a:r>
              <a:rPr lang="de-CH" dirty="0"/>
              <a:t>Link: </a:t>
            </a:r>
            <a:r>
              <a:rPr lang="de-CH" dirty="0">
                <a:hlinkClick r:id="rId2"/>
              </a:rPr>
              <a:t>https://www.hostpoint.ch/</a:t>
            </a:r>
            <a:endParaRPr lang="de-CH" dirty="0"/>
          </a:p>
          <a:p>
            <a:r>
              <a:rPr lang="de-CH" dirty="0"/>
              <a:t>Beschreibung: Ganzheitlicher Webhosting Service. Möglichkeit eigene Domains,  Datenbanken, Mailserver, Webshops zu erstellen und betreiben.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05C5F7-7297-4940-ADC8-DACCC8BCD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0562"/>
            <a:ext cx="5482983" cy="33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8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8E577-67AB-4B4E-B31D-7114757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Doodle Business – Online Umfragen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5B7B1-3831-4B9B-B0C4-2CFC573E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7207"/>
            <a:ext cx="10864442" cy="2827595"/>
          </a:xfrm>
        </p:spPr>
        <p:txBody>
          <a:bodyPr>
            <a:normAutofit/>
          </a:bodyPr>
          <a:lstStyle/>
          <a:p>
            <a:r>
              <a:rPr lang="de-CH" dirty="0"/>
              <a:t>Firma: Doodle AG</a:t>
            </a:r>
          </a:p>
          <a:p>
            <a:r>
              <a:rPr lang="de-CH" dirty="0"/>
              <a:t>Service: Online Umfragen</a:t>
            </a:r>
          </a:p>
          <a:p>
            <a:r>
              <a:rPr lang="de-CH" dirty="0"/>
              <a:t>Link: </a:t>
            </a:r>
            <a:r>
              <a:rPr lang="de-CH" dirty="0">
                <a:hlinkClick r:id="rId2"/>
              </a:rPr>
              <a:t>https://doodle.com/de/</a:t>
            </a:r>
            <a:endParaRPr lang="de-CH" dirty="0"/>
          </a:p>
          <a:p>
            <a:r>
              <a:rPr lang="de-CH" dirty="0"/>
              <a:t>Beschreibung: Man kann verschiedene Arten von Online Umfragen durchführen für die Terminplanung oder Entscheidungsfindung. Je nach Abo sind verschiedene weitere Funktionen wie Mailversand möglich.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4F96E8-E3CE-4E5F-834D-4CBEA0BB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027" y="1539124"/>
            <a:ext cx="6310901" cy="344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7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9222A-9242-46A8-8E3C-00BFA7E1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Vorteile von Cloud Services für KMU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5725A-C60B-42B8-B01A-11A61A5F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Kosteneinsparungen</a:t>
            </a:r>
            <a:r>
              <a:rPr lang="de-CH" dirty="0"/>
              <a:t>: man bezahlt nur was man auch wirklich braucht</a:t>
            </a:r>
          </a:p>
          <a:p>
            <a:r>
              <a:rPr lang="de-CH" b="1" dirty="0"/>
              <a:t>Flexiblere Nutzung</a:t>
            </a:r>
            <a:r>
              <a:rPr lang="de-CH" dirty="0"/>
              <a:t>: Cloud Services können flexible erweitert und angepasst werden.</a:t>
            </a:r>
          </a:p>
          <a:p>
            <a:r>
              <a:rPr lang="de-CH" b="1" dirty="0"/>
              <a:t>Weniger Personalbedarf</a:t>
            </a:r>
            <a:r>
              <a:rPr lang="de-CH" dirty="0"/>
              <a:t>: man muss kein eigenes Rechenzentrum mit IT-Abteilung beschäftigen</a:t>
            </a:r>
          </a:p>
          <a:p>
            <a:r>
              <a:rPr lang="de-CH" b="1" dirty="0"/>
              <a:t>Verfügbarkeit einfacher gewährleistet:</a:t>
            </a:r>
            <a:r>
              <a:rPr lang="de-CH" dirty="0"/>
              <a:t> Keine Backups von eigenen Servern notwendig.</a:t>
            </a:r>
          </a:p>
          <a:p>
            <a:r>
              <a:rPr lang="de-CH" b="1" dirty="0"/>
              <a:t>Qualität ist gewährleistet: </a:t>
            </a:r>
            <a:r>
              <a:rPr lang="de-CH" dirty="0"/>
              <a:t>Verträge (SLA) stellen Qualität der Cloud Services sicher.</a:t>
            </a:r>
          </a:p>
        </p:txBody>
      </p:sp>
    </p:spTree>
    <p:extLst>
      <p:ext uri="{BB962C8B-B14F-4D97-AF65-F5344CB8AC3E}">
        <p14:creationId xmlns:p14="http://schemas.microsoft.com/office/powerpoint/2010/main" val="231291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Cloud Services für KMU</vt:lpstr>
      <vt:lpstr>Hostpoint – Webhosting</vt:lpstr>
      <vt:lpstr>Doodle Business – Online Umfragen</vt:lpstr>
      <vt:lpstr>Vorteile von Cloud Services für KMU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Services für KMU</dc:title>
  <dc:creator>Lukas Hecht</dc:creator>
  <cp:lastModifiedBy>Lukas Hecht</cp:lastModifiedBy>
  <cp:revision>2</cp:revision>
  <dcterms:created xsi:type="dcterms:W3CDTF">2018-04-24T14:32:31Z</dcterms:created>
  <dcterms:modified xsi:type="dcterms:W3CDTF">2018-04-24T14:48:43Z</dcterms:modified>
</cp:coreProperties>
</file>