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4" r:id="rId5"/>
    <p:sldId id="265" r:id="rId6"/>
    <p:sldId id="266" r:id="rId7"/>
    <p:sldId id="256" r:id="rId8"/>
    <p:sldId id="259" r:id="rId9"/>
    <p:sldId id="261" r:id="rId10"/>
    <p:sldId id="262" r:id="rId11"/>
    <p:sldId id="263" r:id="rId12"/>
    <p:sldId id="258" r:id="rId13"/>
    <p:sldId id="267" r:id="rId14"/>
    <p:sldId id="257" r:id="rId15"/>
    <p:sldId id="260" r:id="rId16"/>
    <p:sldId id="268" r:id="rId17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s, Lars" initials="TL" lastIdx="65" clrIdx="0">
    <p:extLst>
      <p:ext uri="{19B8F6BF-5375-455C-9EA6-DF929625EA0E}">
        <p15:presenceInfo xmlns:p15="http://schemas.microsoft.com/office/powerpoint/2012/main" userId="S::lars.tams@opitz-consulting.com::827f0c52-0d38-464e-a021-127fbbc6f653" providerId="AD"/>
      </p:ext>
    </p:extLst>
  </p:cmAuthor>
  <p:cmAuthor id="2" name="Gansor, Tom" initials="GT" lastIdx="33" clrIdx="1">
    <p:extLst>
      <p:ext uri="{19B8F6BF-5375-455C-9EA6-DF929625EA0E}">
        <p15:presenceInfo xmlns:p15="http://schemas.microsoft.com/office/powerpoint/2012/main" userId="S::Tom.Gansor@opitz-consulting.com::c834bf56-7e08-4ca2-b977-fce4bb7a37f6" providerId="AD"/>
      </p:ext>
    </p:extLst>
  </p:cmAuthor>
  <p:cmAuthor id="3" name="Philipp Spaans" initials="PS" lastIdx="13" clrIdx="2">
    <p:extLst>
      <p:ext uri="{19B8F6BF-5375-455C-9EA6-DF929625EA0E}">
        <p15:presenceInfo xmlns:p15="http://schemas.microsoft.com/office/powerpoint/2012/main" userId="S::philipp@ikou.rocks::1d7be8ae-d4eb-44cd-a47a-5f3eac7f0413" providerId="AD"/>
      </p:ext>
    </p:extLst>
  </p:cmAuthor>
  <p:cmAuthor id="4" name="Autor" initials="A" lastIdx="237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0FF"/>
    <a:srgbClr val="A01800"/>
    <a:srgbClr val="F7A43A"/>
    <a:srgbClr val="F6F6F6"/>
    <a:srgbClr val="606060"/>
    <a:srgbClr val="C0C0C0"/>
    <a:srgbClr val="003066"/>
    <a:srgbClr val="0066E8"/>
    <a:srgbClr val="313338"/>
    <a:srgbClr val="001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345A8-E7E2-F94F-8078-1CE34D52BC78}" v="2" dt="2024-01-10T13:49:33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211" autoAdjust="0"/>
    <p:restoredTop sz="93342" autoAdjust="0"/>
  </p:normalViewPr>
  <p:slideViewPr>
    <p:cSldViewPr>
      <p:cViewPr varScale="1">
        <p:scale>
          <a:sx n="185" d="100"/>
          <a:sy n="185" d="100"/>
        </p:scale>
        <p:origin x="18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sor, Tom" userId="c834bf56-7e08-4ca2-b977-fce4bb7a37f6" providerId="ADAL" clId="{0D4B9EAE-8868-490A-907C-5B27E9016D30}"/>
    <pc:docChg chg="addSld delSld modSld delSection modSection">
      <pc:chgData name="Gansor, Tom" userId="c834bf56-7e08-4ca2-b977-fce4bb7a37f6" providerId="ADAL" clId="{0D4B9EAE-8868-490A-907C-5B27E9016D30}" dt="2021-01-05T15:06:14.767" v="123"/>
      <pc:docMkLst>
        <pc:docMk/>
      </pc:docMkLst>
      <pc:sldChg chg="del">
        <pc:chgData name="Gansor, Tom" userId="c834bf56-7e08-4ca2-b977-fce4bb7a37f6" providerId="ADAL" clId="{0D4B9EAE-8868-490A-907C-5B27E9016D30}" dt="2021-01-05T15:05:14.835" v="1" actId="2696"/>
        <pc:sldMkLst>
          <pc:docMk/>
          <pc:sldMk cId="997728066" sldId="256"/>
        </pc:sldMkLst>
      </pc:sldChg>
      <pc:sldChg chg="add">
        <pc:chgData name="Gansor, Tom" userId="c834bf56-7e08-4ca2-b977-fce4bb7a37f6" providerId="ADAL" clId="{0D4B9EAE-8868-490A-907C-5B27E9016D30}" dt="2021-01-05T15:05:34.494" v="117"/>
        <pc:sldMkLst>
          <pc:docMk/>
          <pc:sldMk cId="1123174736" sldId="256"/>
        </pc:sldMkLst>
      </pc:sldChg>
      <pc:sldChg chg="del">
        <pc:chgData name="Gansor, Tom" userId="c834bf56-7e08-4ca2-b977-fce4bb7a37f6" providerId="ADAL" clId="{0D4B9EAE-8868-490A-907C-5B27E9016D30}" dt="2021-01-05T15:05:14.875" v="2" actId="2696"/>
        <pc:sldMkLst>
          <pc:docMk/>
          <pc:sldMk cId="212155678" sldId="257"/>
        </pc:sldMkLst>
      </pc:sldChg>
      <pc:sldChg chg="addSp delSp modSp add">
        <pc:chgData name="Gansor, Tom" userId="c834bf56-7e08-4ca2-b977-fce4bb7a37f6" providerId="ADAL" clId="{0D4B9EAE-8868-490A-907C-5B27E9016D30}" dt="2021-01-05T15:06:14.767" v="123"/>
        <pc:sldMkLst>
          <pc:docMk/>
          <pc:sldMk cId="2485937483" sldId="257"/>
        </pc:sldMkLst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2" creationId="{A1A54CF3-66E1-4639-9C58-006A4917EA37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5" creationId="{4E4EAD92-3F76-49D6-8D0D-64B17DDF4719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6" creationId="{E382C504-FA34-4254-9D63-22665DEB499F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7" creationId="{91F75CB7-1572-4CE4-B30E-CB53BCBA439C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8" creationId="{0D9D9658-F36E-4F7F-8383-C87B5E4F8379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9" creationId="{21AA876F-076E-4648-931A-4DD8740CEEA8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10" creationId="{634DB804-FED8-41CD-89DF-F317309C03F8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11" creationId="{ECA2CD7C-2061-4261-B459-8E994E754965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12" creationId="{1B0F1164-D58D-4B5D-AD21-8CAA3BBFE423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13" creationId="{5B623594-9246-4625-AEF7-6884AEB94E38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14" creationId="{DD67C6C7-F31D-444A-BAFD-631DE33986B6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15" creationId="{4638D038-C081-4C95-B17B-E0B29AD71EF1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16" creationId="{111A3827-6E5A-4636-A40C-7CBB05ECA241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17" creationId="{DBEB2B56-E59C-49E6-A384-17609807CD40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18" creationId="{DA0BF04A-49C8-4B64-A7F7-383387255759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19" creationId="{F9EEBB6F-3563-4A05-A70C-6C1B8B0FDF1B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20" creationId="{FB4FB4FA-B512-477B-B556-7DBF8FCD2227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21" creationId="{2989CC14-79A3-4AE3-A9CF-4E20EC430DAE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22" creationId="{08CEFB6B-5618-4481-BEBE-48A244681A1D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23" creationId="{B9AE2FB7-C401-46AF-9FEA-DF9D706D7FE7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24" creationId="{3F74FDD2-9E0E-4C64-9D64-05C895689DEB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25" creationId="{376A4441-14DE-41C8-AECC-64F84172E8F4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26" creationId="{4C2CDAA4-93AB-4F0E-825E-CB16A873E2D2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27" creationId="{70096564-9B64-450C-AF7C-7D3532BC8BC2}"/>
          </ac:spMkLst>
        </pc:spChg>
        <pc:spChg chg="del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28" creationId="{9767AD20-874C-4BC1-A1F2-0593ECD9F587}"/>
          </ac:spMkLst>
        </pc:spChg>
        <pc:spChg chg="add mod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29" creationId="{1C70C2B4-28E2-49D9-BD87-ED6E6E45C87E}"/>
          </ac:spMkLst>
        </pc:spChg>
        <pc:spChg chg="add mod">
          <ac:chgData name="Gansor, Tom" userId="c834bf56-7e08-4ca2-b977-fce4bb7a37f6" providerId="ADAL" clId="{0D4B9EAE-8868-490A-907C-5B27E9016D30}" dt="2021-01-05T15:06:14.767" v="123"/>
          <ac:spMkLst>
            <pc:docMk/>
            <pc:sldMk cId="2485937483" sldId="257"/>
            <ac:spMk id="30" creationId="{CBDCD076-459F-400C-A86F-54E10530B088}"/>
          </ac:spMkLst>
        </pc:spChg>
      </pc:sldChg>
      <pc:sldChg chg="add del">
        <pc:chgData name="Gansor, Tom" userId="c834bf56-7e08-4ca2-b977-fce4bb7a37f6" providerId="ADAL" clId="{0D4B9EAE-8868-490A-907C-5B27E9016D30}" dt="2021-01-05T15:06:01.988" v="120" actId="2696"/>
        <pc:sldMkLst>
          <pc:docMk/>
          <pc:sldMk cId="2935094350" sldId="257"/>
        </pc:sldMkLst>
      </pc:sldChg>
      <pc:sldChg chg="del">
        <pc:chgData name="Gansor, Tom" userId="c834bf56-7e08-4ca2-b977-fce4bb7a37f6" providerId="ADAL" clId="{0D4B9EAE-8868-490A-907C-5B27E9016D30}" dt="2021-01-05T15:05:14.908" v="3" actId="2696"/>
        <pc:sldMkLst>
          <pc:docMk/>
          <pc:sldMk cId="432689407" sldId="258"/>
        </pc:sldMkLst>
      </pc:sldChg>
      <pc:sldChg chg="add del">
        <pc:chgData name="Gansor, Tom" userId="c834bf56-7e08-4ca2-b977-fce4bb7a37f6" providerId="ADAL" clId="{0D4B9EAE-8868-490A-907C-5B27E9016D30}" dt="2021-01-05T15:06:04.459" v="121" actId="2696"/>
        <pc:sldMkLst>
          <pc:docMk/>
          <pc:sldMk cId="2750375333" sldId="258"/>
        </pc:sldMkLst>
      </pc:sldChg>
      <pc:sldChg chg="del">
        <pc:chgData name="Gansor, Tom" userId="c834bf56-7e08-4ca2-b977-fce4bb7a37f6" providerId="ADAL" clId="{0D4B9EAE-8868-490A-907C-5B27E9016D30}" dt="2021-01-05T15:05:14.935" v="4" actId="2696"/>
        <pc:sldMkLst>
          <pc:docMk/>
          <pc:sldMk cId="1706291097" sldId="259"/>
        </pc:sldMkLst>
      </pc:sldChg>
      <pc:sldChg chg="del">
        <pc:chgData name="Gansor, Tom" userId="c834bf56-7e08-4ca2-b977-fce4bb7a37f6" providerId="ADAL" clId="{0D4B9EAE-8868-490A-907C-5B27E9016D30}" dt="2021-01-05T15:05:15.026" v="5" actId="2696"/>
        <pc:sldMkLst>
          <pc:docMk/>
          <pc:sldMk cId="3745604031" sldId="260"/>
        </pc:sldMkLst>
      </pc:sldChg>
      <pc:sldChg chg="del">
        <pc:chgData name="Gansor, Tom" userId="c834bf56-7e08-4ca2-b977-fce4bb7a37f6" providerId="ADAL" clId="{0D4B9EAE-8868-490A-907C-5B27E9016D30}" dt="2021-01-05T15:05:15.109" v="6" actId="2696"/>
        <pc:sldMkLst>
          <pc:docMk/>
          <pc:sldMk cId="2193138197" sldId="261"/>
        </pc:sldMkLst>
      </pc:sldChg>
      <pc:sldChg chg="del">
        <pc:chgData name="Gansor, Tom" userId="c834bf56-7e08-4ca2-b977-fce4bb7a37f6" providerId="ADAL" clId="{0D4B9EAE-8868-490A-907C-5B27E9016D30}" dt="2021-01-05T15:05:15.235" v="7" actId="2696"/>
        <pc:sldMkLst>
          <pc:docMk/>
          <pc:sldMk cId="3007144241" sldId="262"/>
        </pc:sldMkLst>
      </pc:sldChg>
      <pc:sldChg chg="del">
        <pc:chgData name="Gansor, Tom" userId="c834bf56-7e08-4ca2-b977-fce4bb7a37f6" providerId="ADAL" clId="{0D4B9EAE-8868-490A-907C-5B27E9016D30}" dt="2021-01-05T15:05:15.378" v="8" actId="2696"/>
        <pc:sldMkLst>
          <pc:docMk/>
          <pc:sldMk cId="1299716801" sldId="263"/>
        </pc:sldMkLst>
      </pc:sldChg>
      <pc:sldChg chg="del">
        <pc:chgData name="Gansor, Tom" userId="c834bf56-7e08-4ca2-b977-fce4bb7a37f6" providerId="ADAL" clId="{0D4B9EAE-8868-490A-907C-5B27E9016D30}" dt="2021-01-05T15:05:15.509" v="9" actId="2696"/>
        <pc:sldMkLst>
          <pc:docMk/>
          <pc:sldMk cId="3217445275" sldId="264"/>
        </pc:sldMkLst>
      </pc:sldChg>
      <pc:sldChg chg="del">
        <pc:chgData name="Gansor, Tom" userId="c834bf56-7e08-4ca2-b977-fce4bb7a37f6" providerId="ADAL" clId="{0D4B9EAE-8868-490A-907C-5B27E9016D30}" dt="2021-01-05T15:05:15.635" v="10" actId="2696"/>
        <pc:sldMkLst>
          <pc:docMk/>
          <pc:sldMk cId="2619309063" sldId="265"/>
        </pc:sldMkLst>
      </pc:sldChg>
      <pc:sldChg chg="del">
        <pc:chgData name="Gansor, Tom" userId="c834bf56-7e08-4ca2-b977-fce4bb7a37f6" providerId="ADAL" clId="{0D4B9EAE-8868-490A-907C-5B27E9016D30}" dt="2021-01-05T15:05:15.758" v="11" actId="2696"/>
        <pc:sldMkLst>
          <pc:docMk/>
          <pc:sldMk cId="2150288634" sldId="266"/>
        </pc:sldMkLst>
      </pc:sldChg>
      <pc:sldChg chg="del">
        <pc:chgData name="Gansor, Tom" userId="c834bf56-7e08-4ca2-b977-fce4bb7a37f6" providerId="ADAL" clId="{0D4B9EAE-8868-490A-907C-5B27E9016D30}" dt="2021-01-05T15:05:15.843" v="12" actId="2696"/>
        <pc:sldMkLst>
          <pc:docMk/>
          <pc:sldMk cId="8351846" sldId="267"/>
        </pc:sldMkLst>
      </pc:sldChg>
      <pc:sldChg chg="del">
        <pc:chgData name="Gansor, Tom" userId="c834bf56-7e08-4ca2-b977-fce4bb7a37f6" providerId="ADAL" clId="{0D4B9EAE-8868-490A-907C-5B27E9016D30}" dt="2021-01-05T15:05:15.947" v="13" actId="2696"/>
        <pc:sldMkLst>
          <pc:docMk/>
          <pc:sldMk cId="4051120673" sldId="268"/>
        </pc:sldMkLst>
      </pc:sldChg>
      <pc:sldChg chg="del">
        <pc:chgData name="Gansor, Tom" userId="c834bf56-7e08-4ca2-b977-fce4bb7a37f6" providerId="ADAL" clId="{0D4B9EAE-8868-490A-907C-5B27E9016D30}" dt="2021-01-05T15:05:16.093" v="14" actId="2696"/>
        <pc:sldMkLst>
          <pc:docMk/>
          <pc:sldMk cId="391426618" sldId="269"/>
        </pc:sldMkLst>
      </pc:sldChg>
      <pc:sldChg chg="del">
        <pc:chgData name="Gansor, Tom" userId="c834bf56-7e08-4ca2-b977-fce4bb7a37f6" providerId="ADAL" clId="{0D4B9EAE-8868-490A-907C-5B27E9016D30}" dt="2021-01-05T15:05:16.247" v="15" actId="2696"/>
        <pc:sldMkLst>
          <pc:docMk/>
          <pc:sldMk cId="1138478414" sldId="270"/>
        </pc:sldMkLst>
      </pc:sldChg>
      <pc:sldChg chg="del">
        <pc:chgData name="Gansor, Tom" userId="c834bf56-7e08-4ca2-b977-fce4bb7a37f6" providerId="ADAL" clId="{0D4B9EAE-8868-490A-907C-5B27E9016D30}" dt="2021-01-05T15:05:16.422" v="17" actId="2696"/>
        <pc:sldMkLst>
          <pc:docMk/>
          <pc:sldMk cId="3232951536" sldId="272"/>
        </pc:sldMkLst>
      </pc:sldChg>
      <pc:sldChg chg="del">
        <pc:chgData name="Gansor, Tom" userId="c834bf56-7e08-4ca2-b977-fce4bb7a37f6" providerId="ADAL" clId="{0D4B9EAE-8868-490A-907C-5B27E9016D30}" dt="2021-01-05T15:05:16.510" v="18" actId="2696"/>
        <pc:sldMkLst>
          <pc:docMk/>
          <pc:sldMk cId="1461522892" sldId="273"/>
        </pc:sldMkLst>
      </pc:sldChg>
      <pc:sldChg chg="del">
        <pc:chgData name="Gansor, Tom" userId="c834bf56-7e08-4ca2-b977-fce4bb7a37f6" providerId="ADAL" clId="{0D4B9EAE-8868-490A-907C-5B27E9016D30}" dt="2021-01-05T15:05:16.560" v="19" actId="2696"/>
        <pc:sldMkLst>
          <pc:docMk/>
          <pc:sldMk cId="730594808" sldId="274"/>
        </pc:sldMkLst>
      </pc:sldChg>
      <pc:sldChg chg="del">
        <pc:chgData name="Gansor, Tom" userId="c834bf56-7e08-4ca2-b977-fce4bb7a37f6" providerId="ADAL" clId="{0D4B9EAE-8868-490A-907C-5B27E9016D30}" dt="2021-01-05T15:05:16.661" v="20" actId="2696"/>
        <pc:sldMkLst>
          <pc:docMk/>
          <pc:sldMk cId="3351842810" sldId="275"/>
        </pc:sldMkLst>
      </pc:sldChg>
      <pc:sldChg chg="del">
        <pc:chgData name="Gansor, Tom" userId="c834bf56-7e08-4ca2-b977-fce4bb7a37f6" providerId="ADAL" clId="{0D4B9EAE-8868-490A-907C-5B27E9016D30}" dt="2021-01-05T15:05:16.783" v="21" actId="2696"/>
        <pc:sldMkLst>
          <pc:docMk/>
          <pc:sldMk cId="293361396" sldId="276"/>
        </pc:sldMkLst>
      </pc:sldChg>
      <pc:sldChg chg="del">
        <pc:chgData name="Gansor, Tom" userId="c834bf56-7e08-4ca2-b977-fce4bb7a37f6" providerId="ADAL" clId="{0D4B9EAE-8868-490A-907C-5B27E9016D30}" dt="2021-01-05T15:05:16.895" v="22" actId="2696"/>
        <pc:sldMkLst>
          <pc:docMk/>
          <pc:sldMk cId="2032018946" sldId="277"/>
        </pc:sldMkLst>
      </pc:sldChg>
      <pc:sldChg chg="del">
        <pc:chgData name="Gansor, Tom" userId="c834bf56-7e08-4ca2-b977-fce4bb7a37f6" providerId="ADAL" clId="{0D4B9EAE-8868-490A-907C-5B27E9016D30}" dt="2021-01-05T15:05:17.028" v="23" actId="2696"/>
        <pc:sldMkLst>
          <pc:docMk/>
          <pc:sldMk cId="3699309347" sldId="278"/>
        </pc:sldMkLst>
      </pc:sldChg>
      <pc:sldChg chg="del">
        <pc:chgData name="Gansor, Tom" userId="c834bf56-7e08-4ca2-b977-fce4bb7a37f6" providerId="ADAL" clId="{0D4B9EAE-8868-490A-907C-5B27E9016D30}" dt="2021-01-05T15:05:17.095" v="24" actId="2696"/>
        <pc:sldMkLst>
          <pc:docMk/>
          <pc:sldMk cId="1177962833" sldId="279"/>
        </pc:sldMkLst>
      </pc:sldChg>
      <pc:sldChg chg="del">
        <pc:chgData name="Gansor, Tom" userId="c834bf56-7e08-4ca2-b977-fce4bb7a37f6" providerId="ADAL" clId="{0D4B9EAE-8868-490A-907C-5B27E9016D30}" dt="2021-01-05T15:05:16.344" v="16" actId="2696"/>
        <pc:sldMkLst>
          <pc:docMk/>
          <pc:sldMk cId="820292325" sldId="281"/>
        </pc:sldMkLst>
      </pc:sldChg>
      <pc:sldChg chg="del">
        <pc:chgData name="Gansor, Tom" userId="c834bf56-7e08-4ca2-b977-fce4bb7a37f6" providerId="ADAL" clId="{0D4B9EAE-8868-490A-907C-5B27E9016D30}" dt="2021-01-05T15:05:18.024" v="37" actId="2696"/>
        <pc:sldMkLst>
          <pc:docMk/>
          <pc:sldMk cId="1993242788" sldId="282"/>
        </pc:sldMkLst>
      </pc:sldChg>
      <pc:sldChg chg="del">
        <pc:chgData name="Gansor, Tom" userId="c834bf56-7e08-4ca2-b977-fce4bb7a37f6" providerId="ADAL" clId="{0D4B9EAE-8868-490A-907C-5B27E9016D30}" dt="2021-01-05T15:05:20.160" v="61" actId="2696"/>
        <pc:sldMkLst>
          <pc:docMk/>
          <pc:sldMk cId="1023086728" sldId="283"/>
        </pc:sldMkLst>
      </pc:sldChg>
      <pc:sldChg chg="del">
        <pc:chgData name="Gansor, Tom" userId="c834bf56-7e08-4ca2-b977-fce4bb7a37f6" providerId="ADAL" clId="{0D4B9EAE-8868-490A-907C-5B27E9016D30}" dt="2021-01-05T15:05:20.095" v="60" actId="2696"/>
        <pc:sldMkLst>
          <pc:docMk/>
          <pc:sldMk cId="216504429" sldId="284"/>
        </pc:sldMkLst>
      </pc:sldChg>
      <pc:sldChg chg="del">
        <pc:chgData name="Gansor, Tom" userId="c834bf56-7e08-4ca2-b977-fce4bb7a37f6" providerId="ADAL" clId="{0D4B9EAE-8868-490A-907C-5B27E9016D30}" dt="2021-01-05T15:05:24.951" v="111" actId="2696"/>
        <pc:sldMkLst>
          <pc:docMk/>
          <pc:sldMk cId="397722442" sldId="285"/>
        </pc:sldMkLst>
      </pc:sldChg>
      <pc:sldChg chg="del">
        <pc:chgData name="Gansor, Tom" userId="c834bf56-7e08-4ca2-b977-fce4bb7a37f6" providerId="ADAL" clId="{0D4B9EAE-8868-490A-907C-5B27E9016D30}" dt="2021-01-05T15:05:25.068" v="112" actId="2696"/>
        <pc:sldMkLst>
          <pc:docMk/>
          <pc:sldMk cId="1196180107" sldId="286"/>
        </pc:sldMkLst>
      </pc:sldChg>
      <pc:sldChg chg="del">
        <pc:chgData name="Gansor, Tom" userId="c834bf56-7e08-4ca2-b977-fce4bb7a37f6" providerId="ADAL" clId="{0D4B9EAE-8868-490A-907C-5B27E9016D30}" dt="2021-01-05T15:05:25.161" v="113" actId="2696"/>
        <pc:sldMkLst>
          <pc:docMk/>
          <pc:sldMk cId="2041809811" sldId="287"/>
        </pc:sldMkLst>
      </pc:sldChg>
      <pc:sldChg chg="del">
        <pc:chgData name="Gansor, Tom" userId="c834bf56-7e08-4ca2-b977-fce4bb7a37f6" providerId="ADAL" clId="{0D4B9EAE-8868-490A-907C-5B27E9016D30}" dt="2021-01-05T15:05:19.597" v="54" actId="2696"/>
        <pc:sldMkLst>
          <pc:docMk/>
          <pc:sldMk cId="3650636637" sldId="288"/>
        </pc:sldMkLst>
      </pc:sldChg>
      <pc:sldChg chg="del">
        <pc:chgData name="Gansor, Tom" userId="c834bf56-7e08-4ca2-b977-fce4bb7a37f6" providerId="ADAL" clId="{0D4B9EAE-8868-490A-907C-5B27E9016D30}" dt="2021-01-05T15:05:19.661" v="55" actId="2696"/>
        <pc:sldMkLst>
          <pc:docMk/>
          <pc:sldMk cId="2370348688" sldId="289"/>
        </pc:sldMkLst>
      </pc:sldChg>
      <pc:sldChg chg="del">
        <pc:chgData name="Gansor, Tom" userId="c834bf56-7e08-4ca2-b977-fce4bb7a37f6" providerId="ADAL" clId="{0D4B9EAE-8868-490A-907C-5B27E9016D30}" dt="2021-01-05T15:05:20.529" v="65" actId="2696"/>
        <pc:sldMkLst>
          <pc:docMk/>
          <pc:sldMk cId="3202470346" sldId="338"/>
        </pc:sldMkLst>
      </pc:sldChg>
      <pc:sldChg chg="del">
        <pc:chgData name="Gansor, Tom" userId="c834bf56-7e08-4ca2-b977-fce4bb7a37f6" providerId="ADAL" clId="{0D4B9EAE-8868-490A-907C-5B27E9016D30}" dt="2021-01-05T15:05:20.597" v="66" actId="2696"/>
        <pc:sldMkLst>
          <pc:docMk/>
          <pc:sldMk cId="11979091" sldId="339"/>
        </pc:sldMkLst>
      </pc:sldChg>
      <pc:sldChg chg="del">
        <pc:chgData name="Gansor, Tom" userId="c834bf56-7e08-4ca2-b977-fce4bb7a37f6" providerId="ADAL" clId="{0D4B9EAE-8868-490A-907C-5B27E9016D30}" dt="2021-01-05T15:05:20.664" v="67" actId="2696"/>
        <pc:sldMkLst>
          <pc:docMk/>
          <pc:sldMk cId="1531943361" sldId="340"/>
        </pc:sldMkLst>
      </pc:sldChg>
      <pc:sldChg chg="del">
        <pc:chgData name="Gansor, Tom" userId="c834bf56-7e08-4ca2-b977-fce4bb7a37f6" providerId="ADAL" clId="{0D4B9EAE-8868-490A-907C-5B27E9016D30}" dt="2021-01-05T15:05:20.760" v="68" actId="2696"/>
        <pc:sldMkLst>
          <pc:docMk/>
          <pc:sldMk cId="2572953229" sldId="341"/>
        </pc:sldMkLst>
      </pc:sldChg>
      <pc:sldChg chg="del">
        <pc:chgData name="Gansor, Tom" userId="c834bf56-7e08-4ca2-b977-fce4bb7a37f6" providerId="ADAL" clId="{0D4B9EAE-8868-490A-907C-5B27E9016D30}" dt="2021-01-05T15:05:20.869" v="69" actId="2696"/>
        <pc:sldMkLst>
          <pc:docMk/>
          <pc:sldMk cId="4109871290" sldId="342"/>
        </pc:sldMkLst>
      </pc:sldChg>
      <pc:sldChg chg="del">
        <pc:chgData name="Gansor, Tom" userId="c834bf56-7e08-4ca2-b977-fce4bb7a37f6" providerId="ADAL" clId="{0D4B9EAE-8868-490A-907C-5B27E9016D30}" dt="2021-01-05T15:05:19.795" v="57" actId="2696"/>
        <pc:sldMkLst>
          <pc:docMk/>
          <pc:sldMk cId="1775138941" sldId="349"/>
        </pc:sldMkLst>
      </pc:sldChg>
      <pc:sldChg chg="del">
        <pc:chgData name="Gansor, Tom" userId="c834bf56-7e08-4ca2-b977-fce4bb7a37f6" providerId="ADAL" clId="{0D4B9EAE-8868-490A-907C-5B27E9016D30}" dt="2021-01-05T15:05:19.914" v="58" actId="2696"/>
        <pc:sldMkLst>
          <pc:docMk/>
          <pc:sldMk cId="3877229978" sldId="350"/>
        </pc:sldMkLst>
      </pc:sldChg>
      <pc:sldChg chg="del">
        <pc:chgData name="Gansor, Tom" userId="c834bf56-7e08-4ca2-b977-fce4bb7a37f6" providerId="ADAL" clId="{0D4B9EAE-8868-490A-907C-5B27E9016D30}" dt="2021-01-05T15:05:19.992" v="59" actId="2696"/>
        <pc:sldMkLst>
          <pc:docMk/>
          <pc:sldMk cId="531363679" sldId="351"/>
        </pc:sldMkLst>
      </pc:sldChg>
      <pc:sldChg chg="del">
        <pc:chgData name="Gansor, Tom" userId="c834bf56-7e08-4ca2-b977-fce4bb7a37f6" providerId="ADAL" clId="{0D4B9EAE-8868-490A-907C-5B27E9016D30}" dt="2021-01-05T15:05:20.446" v="64" actId="2696"/>
        <pc:sldMkLst>
          <pc:docMk/>
          <pc:sldMk cId="3919950352" sldId="382"/>
        </pc:sldMkLst>
      </pc:sldChg>
      <pc:sldChg chg="del">
        <pc:chgData name="Gansor, Tom" userId="c834bf56-7e08-4ca2-b977-fce4bb7a37f6" providerId="ADAL" clId="{0D4B9EAE-8868-490A-907C-5B27E9016D30}" dt="2021-01-05T15:05:19.725" v="56" actId="2696"/>
        <pc:sldMkLst>
          <pc:docMk/>
          <pc:sldMk cId="2880757141" sldId="383"/>
        </pc:sldMkLst>
      </pc:sldChg>
      <pc:sldChg chg="del">
        <pc:chgData name="Gansor, Tom" userId="c834bf56-7e08-4ca2-b977-fce4bb7a37f6" providerId="ADAL" clId="{0D4B9EAE-8868-490A-907C-5B27E9016D30}" dt="2021-01-05T15:05:25.451" v="115" actId="2696"/>
        <pc:sldMkLst>
          <pc:docMk/>
          <pc:sldMk cId="1067116576" sldId="384"/>
        </pc:sldMkLst>
      </pc:sldChg>
      <pc:sldChg chg="del">
        <pc:chgData name="Gansor, Tom" userId="c834bf56-7e08-4ca2-b977-fce4bb7a37f6" providerId="ADAL" clId="{0D4B9EAE-8868-490A-907C-5B27E9016D30}" dt="2021-01-05T15:05:23.730" v="95" actId="2696"/>
        <pc:sldMkLst>
          <pc:docMk/>
          <pc:sldMk cId="2770869098" sldId="385"/>
        </pc:sldMkLst>
      </pc:sldChg>
      <pc:sldChg chg="del">
        <pc:chgData name="Gansor, Tom" userId="c834bf56-7e08-4ca2-b977-fce4bb7a37f6" providerId="ADAL" clId="{0D4B9EAE-8868-490A-907C-5B27E9016D30}" dt="2021-01-05T15:05:24.869" v="110" actId="2696"/>
        <pc:sldMkLst>
          <pc:docMk/>
          <pc:sldMk cId="4204263889" sldId="387"/>
        </pc:sldMkLst>
      </pc:sldChg>
      <pc:sldChg chg="del">
        <pc:chgData name="Gansor, Tom" userId="c834bf56-7e08-4ca2-b977-fce4bb7a37f6" providerId="ADAL" clId="{0D4B9EAE-8868-490A-907C-5B27E9016D30}" dt="2021-01-05T15:05:20.988" v="70" actId="2696"/>
        <pc:sldMkLst>
          <pc:docMk/>
          <pc:sldMk cId="516691778" sldId="388"/>
        </pc:sldMkLst>
      </pc:sldChg>
      <pc:sldChg chg="del">
        <pc:chgData name="Gansor, Tom" userId="c834bf56-7e08-4ca2-b977-fce4bb7a37f6" providerId="ADAL" clId="{0D4B9EAE-8868-490A-907C-5B27E9016D30}" dt="2021-01-05T15:05:21.099" v="71" actId="2696"/>
        <pc:sldMkLst>
          <pc:docMk/>
          <pc:sldMk cId="1983489829" sldId="389"/>
        </pc:sldMkLst>
      </pc:sldChg>
      <pc:sldChg chg="del">
        <pc:chgData name="Gansor, Tom" userId="c834bf56-7e08-4ca2-b977-fce4bb7a37f6" providerId="ADAL" clId="{0D4B9EAE-8868-490A-907C-5B27E9016D30}" dt="2021-01-05T15:05:21.232" v="72" actId="2696"/>
        <pc:sldMkLst>
          <pc:docMk/>
          <pc:sldMk cId="881995335" sldId="390"/>
        </pc:sldMkLst>
      </pc:sldChg>
      <pc:sldChg chg="del">
        <pc:chgData name="Gansor, Tom" userId="c834bf56-7e08-4ca2-b977-fce4bb7a37f6" providerId="ADAL" clId="{0D4B9EAE-8868-490A-907C-5B27E9016D30}" dt="2021-01-05T15:05:25.327" v="114" actId="2696"/>
        <pc:sldMkLst>
          <pc:docMk/>
          <pc:sldMk cId="3267738437" sldId="391"/>
        </pc:sldMkLst>
      </pc:sldChg>
      <pc:sldChg chg="del">
        <pc:chgData name="Gansor, Tom" userId="c834bf56-7e08-4ca2-b977-fce4bb7a37f6" providerId="ADAL" clId="{0D4B9EAE-8868-490A-907C-5B27E9016D30}" dt="2021-01-05T15:05:23.683" v="94" actId="2696"/>
        <pc:sldMkLst>
          <pc:docMk/>
          <pc:sldMk cId="1931216477" sldId="392"/>
        </pc:sldMkLst>
      </pc:sldChg>
      <pc:sldChg chg="del">
        <pc:chgData name="Gansor, Tom" userId="c834bf56-7e08-4ca2-b977-fce4bb7a37f6" providerId="ADAL" clId="{0D4B9EAE-8868-490A-907C-5B27E9016D30}" dt="2021-01-05T15:05:23.567" v="93" actId="2696"/>
        <pc:sldMkLst>
          <pc:docMk/>
          <pc:sldMk cId="2660858967" sldId="393"/>
        </pc:sldMkLst>
      </pc:sldChg>
      <pc:sldChg chg="del">
        <pc:chgData name="Gansor, Tom" userId="c834bf56-7e08-4ca2-b977-fce4bb7a37f6" providerId="ADAL" clId="{0D4B9EAE-8868-490A-907C-5B27E9016D30}" dt="2021-01-05T15:05:20.296" v="62" actId="2696"/>
        <pc:sldMkLst>
          <pc:docMk/>
          <pc:sldMk cId="2423706331" sldId="394"/>
        </pc:sldMkLst>
      </pc:sldChg>
      <pc:sldChg chg="del">
        <pc:chgData name="Gansor, Tom" userId="c834bf56-7e08-4ca2-b977-fce4bb7a37f6" providerId="ADAL" clId="{0D4B9EAE-8868-490A-907C-5B27E9016D30}" dt="2021-01-05T15:05:20.385" v="63" actId="2696"/>
        <pc:sldMkLst>
          <pc:docMk/>
          <pc:sldMk cId="315065614" sldId="395"/>
        </pc:sldMkLst>
      </pc:sldChg>
      <pc:sldChg chg="del">
        <pc:chgData name="Gansor, Tom" userId="c834bf56-7e08-4ca2-b977-fce4bb7a37f6" providerId="ADAL" clId="{0D4B9EAE-8868-490A-907C-5B27E9016D30}" dt="2021-01-05T15:05:21.999" v="78" actId="2696"/>
        <pc:sldMkLst>
          <pc:docMk/>
          <pc:sldMk cId="3976219218" sldId="396"/>
        </pc:sldMkLst>
      </pc:sldChg>
      <pc:sldChg chg="del">
        <pc:chgData name="Gansor, Tom" userId="c834bf56-7e08-4ca2-b977-fce4bb7a37f6" providerId="ADAL" clId="{0D4B9EAE-8868-490A-907C-5B27E9016D30}" dt="2021-01-05T15:05:21.719" v="76" actId="2696"/>
        <pc:sldMkLst>
          <pc:docMk/>
          <pc:sldMk cId="2913733407" sldId="397"/>
        </pc:sldMkLst>
      </pc:sldChg>
      <pc:sldChg chg="del">
        <pc:chgData name="Gansor, Tom" userId="c834bf56-7e08-4ca2-b977-fce4bb7a37f6" providerId="ADAL" clId="{0D4B9EAE-8868-490A-907C-5B27E9016D30}" dt="2021-01-05T15:05:21.867" v="77" actId="2696"/>
        <pc:sldMkLst>
          <pc:docMk/>
          <pc:sldMk cId="3171462891" sldId="398"/>
        </pc:sldMkLst>
      </pc:sldChg>
      <pc:sldChg chg="del">
        <pc:chgData name="Gansor, Tom" userId="c834bf56-7e08-4ca2-b977-fce4bb7a37f6" providerId="ADAL" clId="{0D4B9EAE-8868-490A-907C-5B27E9016D30}" dt="2021-01-05T15:05:21.582" v="75" actId="2696"/>
        <pc:sldMkLst>
          <pc:docMk/>
          <pc:sldMk cId="3387856408" sldId="399"/>
        </pc:sldMkLst>
      </pc:sldChg>
      <pc:sldChg chg="del">
        <pc:chgData name="Gansor, Tom" userId="c834bf56-7e08-4ca2-b977-fce4bb7a37f6" providerId="ADAL" clId="{0D4B9EAE-8868-490A-907C-5B27E9016D30}" dt="2021-01-05T15:05:22.121" v="79" actId="2696"/>
        <pc:sldMkLst>
          <pc:docMk/>
          <pc:sldMk cId="4036799860" sldId="400"/>
        </pc:sldMkLst>
      </pc:sldChg>
      <pc:sldChg chg="del">
        <pc:chgData name="Gansor, Tom" userId="c834bf56-7e08-4ca2-b977-fce4bb7a37f6" providerId="ADAL" clId="{0D4B9EAE-8868-490A-907C-5B27E9016D30}" dt="2021-01-05T15:05:22.253" v="80" actId="2696"/>
        <pc:sldMkLst>
          <pc:docMk/>
          <pc:sldMk cId="2004028494" sldId="401"/>
        </pc:sldMkLst>
      </pc:sldChg>
      <pc:sldChg chg="del">
        <pc:chgData name="Gansor, Tom" userId="c834bf56-7e08-4ca2-b977-fce4bb7a37f6" providerId="ADAL" clId="{0D4B9EAE-8868-490A-907C-5B27E9016D30}" dt="2021-01-05T15:05:22.333" v="81" actId="2696"/>
        <pc:sldMkLst>
          <pc:docMk/>
          <pc:sldMk cId="1451046544" sldId="402"/>
        </pc:sldMkLst>
      </pc:sldChg>
      <pc:sldChg chg="del">
        <pc:chgData name="Gansor, Tom" userId="c834bf56-7e08-4ca2-b977-fce4bb7a37f6" providerId="ADAL" clId="{0D4B9EAE-8868-490A-907C-5B27E9016D30}" dt="2021-01-05T15:05:23.253" v="90" actId="2696"/>
        <pc:sldMkLst>
          <pc:docMk/>
          <pc:sldMk cId="2999531746" sldId="404"/>
        </pc:sldMkLst>
      </pc:sldChg>
      <pc:sldChg chg="del">
        <pc:chgData name="Gansor, Tom" userId="c834bf56-7e08-4ca2-b977-fce4bb7a37f6" providerId="ADAL" clId="{0D4B9EAE-8868-490A-907C-5B27E9016D30}" dt="2021-01-05T15:05:23.372" v="91" actId="2696"/>
        <pc:sldMkLst>
          <pc:docMk/>
          <pc:sldMk cId="1853978747" sldId="405"/>
        </pc:sldMkLst>
      </pc:sldChg>
      <pc:sldChg chg="del">
        <pc:chgData name="Gansor, Tom" userId="c834bf56-7e08-4ca2-b977-fce4bb7a37f6" providerId="ADAL" clId="{0D4B9EAE-8868-490A-907C-5B27E9016D30}" dt="2021-01-05T15:05:21.483" v="74" actId="2696"/>
        <pc:sldMkLst>
          <pc:docMk/>
          <pc:sldMk cId="2956737419" sldId="406"/>
        </pc:sldMkLst>
      </pc:sldChg>
      <pc:sldChg chg="del">
        <pc:chgData name="Gansor, Tom" userId="c834bf56-7e08-4ca2-b977-fce4bb7a37f6" providerId="ADAL" clId="{0D4B9EAE-8868-490A-907C-5B27E9016D30}" dt="2021-01-05T15:05:21.366" v="73" actId="2696"/>
        <pc:sldMkLst>
          <pc:docMk/>
          <pc:sldMk cId="2822643870" sldId="407"/>
        </pc:sldMkLst>
      </pc:sldChg>
      <pc:sldChg chg="del">
        <pc:chgData name="Gansor, Tom" userId="c834bf56-7e08-4ca2-b977-fce4bb7a37f6" providerId="ADAL" clId="{0D4B9EAE-8868-490A-907C-5B27E9016D30}" dt="2021-01-05T15:05:23.100" v="88" actId="2696"/>
        <pc:sldMkLst>
          <pc:docMk/>
          <pc:sldMk cId="3138173167" sldId="408"/>
        </pc:sldMkLst>
      </pc:sldChg>
      <pc:sldChg chg="del">
        <pc:chgData name="Gansor, Tom" userId="c834bf56-7e08-4ca2-b977-fce4bb7a37f6" providerId="ADAL" clId="{0D4B9EAE-8868-490A-907C-5B27E9016D30}" dt="2021-01-05T15:05:19.512" v="53" actId="2696"/>
        <pc:sldMkLst>
          <pc:docMk/>
          <pc:sldMk cId="3624162911" sldId="409"/>
        </pc:sldMkLst>
      </pc:sldChg>
      <pc:sldChg chg="del">
        <pc:chgData name="Gansor, Tom" userId="c834bf56-7e08-4ca2-b977-fce4bb7a37f6" providerId="ADAL" clId="{0D4B9EAE-8868-490A-907C-5B27E9016D30}" dt="2021-01-05T15:05:22.991" v="87" actId="2696"/>
        <pc:sldMkLst>
          <pc:docMk/>
          <pc:sldMk cId="3663630804" sldId="410"/>
        </pc:sldMkLst>
      </pc:sldChg>
      <pc:sldChg chg="del">
        <pc:chgData name="Gansor, Tom" userId="c834bf56-7e08-4ca2-b977-fce4bb7a37f6" providerId="ADAL" clId="{0D4B9EAE-8868-490A-907C-5B27E9016D30}" dt="2021-01-05T15:05:23.484" v="92" actId="2696"/>
        <pc:sldMkLst>
          <pc:docMk/>
          <pc:sldMk cId="3859817320" sldId="411"/>
        </pc:sldMkLst>
      </pc:sldChg>
      <pc:sldChg chg="del">
        <pc:chgData name="Gansor, Tom" userId="c834bf56-7e08-4ca2-b977-fce4bb7a37f6" providerId="ADAL" clId="{0D4B9EAE-8868-490A-907C-5B27E9016D30}" dt="2021-01-05T15:05:19.246" v="51" actId="2696"/>
        <pc:sldMkLst>
          <pc:docMk/>
          <pc:sldMk cId="2560928298" sldId="412"/>
        </pc:sldMkLst>
      </pc:sldChg>
      <pc:sldChg chg="del">
        <pc:chgData name="Gansor, Tom" userId="c834bf56-7e08-4ca2-b977-fce4bb7a37f6" providerId="ADAL" clId="{0D4B9EAE-8868-490A-907C-5B27E9016D30}" dt="2021-01-05T15:05:19.394" v="52" actId="2696"/>
        <pc:sldMkLst>
          <pc:docMk/>
          <pc:sldMk cId="3031662852" sldId="413"/>
        </pc:sldMkLst>
      </pc:sldChg>
      <pc:sldChg chg="del">
        <pc:chgData name="Gansor, Tom" userId="c834bf56-7e08-4ca2-b977-fce4bb7a37f6" providerId="ADAL" clId="{0D4B9EAE-8868-490A-907C-5B27E9016D30}" dt="2021-01-05T15:05:23.183" v="89" actId="2696"/>
        <pc:sldMkLst>
          <pc:docMk/>
          <pc:sldMk cId="3141202713" sldId="414"/>
        </pc:sldMkLst>
      </pc:sldChg>
      <pc:sldChg chg="del">
        <pc:chgData name="Gansor, Tom" userId="c834bf56-7e08-4ca2-b977-fce4bb7a37f6" providerId="ADAL" clId="{0D4B9EAE-8868-490A-907C-5B27E9016D30}" dt="2021-01-05T15:05:24.266" v="102" actId="2696"/>
        <pc:sldMkLst>
          <pc:docMk/>
          <pc:sldMk cId="3058784397" sldId="415"/>
        </pc:sldMkLst>
      </pc:sldChg>
      <pc:sldChg chg="del">
        <pc:chgData name="Gansor, Tom" userId="c834bf56-7e08-4ca2-b977-fce4bb7a37f6" providerId="ADAL" clId="{0D4B9EAE-8868-490A-907C-5B27E9016D30}" dt="2021-01-05T15:05:24.401" v="104" actId="2696"/>
        <pc:sldMkLst>
          <pc:docMk/>
          <pc:sldMk cId="1721366175" sldId="416"/>
        </pc:sldMkLst>
      </pc:sldChg>
      <pc:sldChg chg="del">
        <pc:chgData name="Gansor, Tom" userId="c834bf56-7e08-4ca2-b977-fce4bb7a37f6" providerId="ADAL" clId="{0D4B9EAE-8868-490A-907C-5B27E9016D30}" dt="2021-01-05T15:05:24.343" v="103" actId="2696"/>
        <pc:sldMkLst>
          <pc:docMk/>
          <pc:sldMk cId="1431642774" sldId="417"/>
        </pc:sldMkLst>
      </pc:sldChg>
      <pc:sldChg chg="del">
        <pc:chgData name="Gansor, Tom" userId="c834bf56-7e08-4ca2-b977-fce4bb7a37f6" providerId="ADAL" clId="{0D4B9EAE-8868-490A-907C-5B27E9016D30}" dt="2021-01-05T15:05:24.492" v="105" actId="2696"/>
        <pc:sldMkLst>
          <pc:docMk/>
          <pc:sldMk cId="3765391249" sldId="418"/>
        </pc:sldMkLst>
      </pc:sldChg>
      <pc:sldChg chg="del">
        <pc:chgData name="Gansor, Tom" userId="c834bf56-7e08-4ca2-b977-fce4bb7a37f6" providerId="ADAL" clId="{0D4B9EAE-8868-490A-907C-5B27E9016D30}" dt="2021-01-05T15:05:18.112" v="38" actId="2696"/>
        <pc:sldMkLst>
          <pc:docMk/>
          <pc:sldMk cId="2200386804" sldId="419"/>
        </pc:sldMkLst>
      </pc:sldChg>
      <pc:sldChg chg="del">
        <pc:chgData name="Gansor, Tom" userId="c834bf56-7e08-4ca2-b977-fce4bb7a37f6" providerId="ADAL" clId="{0D4B9EAE-8868-490A-907C-5B27E9016D30}" dt="2021-01-05T15:05:18.225" v="39" actId="2696"/>
        <pc:sldMkLst>
          <pc:docMk/>
          <pc:sldMk cId="3311943614" sldId="420"/>
        </pc:sldMkLst>
      </pc:sldChg>
      <pc:sldChg chg="del">
        <pc:chgData name="Gansor, Tom" userId="c834bf56-7e08-4ca2-b977-fce4bb7a37f6" providerId="ADAL" clId="{0D4B9EAE-8868-490A-907C-5B27E9016D30}" dt="2021-01-05T15:05:18.311" v="40" actId="2696"/>
        <pc:sldMkLst>
          <pc:docMk/>
          <pc:sldMk cId="1973408391" sldId="421"/>
        </pc:sldMkLst>
      </pc:sldChg>
      <pc:sldChg chg="del">
        <pc:chgData name="Gansor, Tom" userId="c834bf56-7e08-4ca2-b977-fce4bb7a37f6" providerId="ADAL" clId="{0D4B9EAE-8868-490A-907C-5B27E9016D30}" dt="2021-01-05T15:05:18.494" v="41" actId="2696"/>
        <pc:sldMkLst>
          <pc:docMk/>
          <pc:sldMk cId="643370619" sldId="422"/>
        </pc:sldMkLst>
      </pc:sldChg>
      <pc:sldChg chg="del">
        <pc:chgData name="Gansor, Tom" userId="c834bf56-7e08-4ca2-b977-fce4bb7a37f6" providerId="ADAL" clId="{0D4B9EAE-8868-490A-907C-5B27E9016D30}" dt="2021-01-05T15:05:18.612" v="42" actId="2696"/>
        <pc:sldMkLst>
          <pc:docMk/>
          <pc:sldMk cId="1710656229" sldId="424"/>
        </pc:sldMkLst>
      </pc:sldChg>
      <pc:sldChg chg="del">
        <pc:chgData name="Gansor, Tom" userId="c834bf56-7e08-4ca2-b977-fce4bb7a37f6" providerId="ADAL" clId="{0D4B9EAE-8868-490A-907C-5B27E9016D30}" dt="2021-01-05T15:05:18.712" v="43" actId="2696"/>
        <pc:sldMkLst>
          <pc:docMk/>
          <pc:sldMk cId="2965040622" sldId="425"/>
        </pc:sldMkLst>
      </pc:sldChg>
      <pc:sldChg chg="del">
        <pc:chgData name="Gansor, Tom" userId="c834bf56-7e08-4ca2-b977-fce4bb7a37f6" providerId="ADAL" clId="{0D4B9EAE-8868-490A-907C-5B27E9016D30}" dt="2021-01-05T15:05:18.812" v="44" actId="2696"/>
        <pc:sldMkLst>
          <pc:docMk/>
          <pc:sldMk cId="2835925651" sldId="426"/>
        </pc:sldMkLst>
      </pc:sldChg>
      <pc:sldChg chg="del">
        <pc:chgData name="Gansor, Tom" userId="c834bf56-7e08-4ca2-b977-fce4bb7a37f6" providerId="ADAL" clId="{0D4B9EAE-8868-490A-907C-5B27E9016D30}" dt="2021-01-05T15:05:18.863" v="45" actId="2696"/>
        <pc:sldMkLst>
          <pc:docMk/>
          <pc:sldMk cId="1386490840" sldId="427"/>
        </pc:sldMkLst>
      </pc:sldChg>
      <pc:sldChg chg="del">
        <pc:chgData name="Gansor, Tom" userId="c834bf56-7e08-4ca2-b977-fce4bb7a37f6" providerId="ADAL" clId="{0D4B9EAE-8868-490A-907C-5B27E9016D30}" dt="2021-01-05T15:05:22.400" v="82" actId="2696"/>
        <pc:sldMkLst>
          <pc:docMk/>
          <pc:sldMk cId="3575202397" sldId="428"/>
        </pc:sldMkLst>
      </pc:sldChg>
      <pc:sldChg chg="del">
        <pc:chgData name="Gansor, Tom" userId="c834bf56-7e08-4ca2-b977-fce4bb7a37f6" providerId="ADAL" clId="{0D4B9EAE-8868-490A-907C-5B27E9016D30}" dt="2021-01-05T15:05:22.486" v="83" actId="2696"/>
        <pc:sldMkLst>
          <pc:docMk/>
          <pc:sldMk cId="797247887" sldId="429"/>
        </pc:sldMkLst>
      </pc:sldChg>
      <pc:sldChg chg="del">
        <pc:chgData name="Gansor, Tom" userId="c834bf56-7e08-4ca2-b977-fce4bb7a37f6" providerId="ADAL" clId="{0D4B9EAE-8868-490A-907C-5B27E9016D30}" dt="2021-01-05T15:05:22.591" v="84" actId="2696"/>
        <pc:sldMkLst>
          <pc:docMk/>
          <pc:sldMk cId="3165237789" sldId="430"/>
        </pc:sldMkLst>
      </pc:sldChg>
      <pc:sldChg chg="del">
        <pc:chgData name="Gansor, Tom" userId="c834bf56-7e08-4ca2-b977-fce4bb7a37f6" providerId="ADAL" clId="{0D4B9EAE-8868-490A-907C-5B27E9016D30}" dt="2021-01-05T15:05:22.718" v="85" actId="2696"/>
        <pc:sldMkLst>
          <pc:docMk/>
          <pc:sldMk cId="550527288" sldId="431"/>
        </pc:sldMkLst>
      </pc:sldChg>
      <pc:sldChg chg="del">
        <pc:chgData name="Gansor, Tom" userId="c834bf56-7e08-4ca2-b977-fce4bb7a37f6" providerId="ADAL" clId="{0D4B9EAE-8868-490A-907C-5B27E9016D30}" dt="2021-01-05T15:05:22.834" v="86" actId="2696"/>
        <pc:sldMkLst>
          <pc:docMk/>
          <pc:sldMk cId="2145649402" sldId="432"/>
        </pc:sldMkLst>
      </pc:sldChg>
      <pc:sldChg chg="del">
        <pc:chgData name="Gansor, Tom" userId="c834bf56-7e08-4ca2-b977-fce4bb7a37f6" providerId="ADAL" clId="{0D4B9EAE-8868-490A-907C-5B27E9016D30}" dt="2021-01-05T15:05:18.894" v="46" actId="2696"/>
        <pc:sldMkLst>
          <pc:docMk/>
          <pc:sldMk cId="2898521568" sldId="433"/>
        </pc:sldMkLst>
      </pc:sldChg>
      <pc:sldChg chg="del">
        <pc:chgData name="Gansor, Tom" userId="c834bf56-7e08-4ca2-b977-fce4bb7a37f6" providerId="ADAL" clId="{0D4B9EAE-8868-490A-907C-5B27E9016D30}" dt="2021-01-05T15:05:18.946" v="47" actId="2696"/>
        <pc:sldMkLst>
          <pc:docMk/>
          <pc:sldMk cId="642779814" sldId="434"/>
        </pc:sldMkLst>
      </pc:sldChg>
      <pc:sldChg chg="del">
        <pc:chgData name="Gansor, Tom" userId="c834bf56-7e08-4ca2-b977-fce4bb7a37f6" providerId="ADAL" clId="{0D4B9EAE-8868-490A-907C-5B27E9016D30}" dt="2021-01-05T15:05:19.028" v="49" actId="2696"/>
        <pc:sldMkLst>
          <pc:docMk/>
          <pc:sldMk cId="4263636093" sldId="435"/>
        </pc:sldMkLst>
      </pc:sldChg>
      <pc:sldChg chg="del">
        <pc:chgData name="Gansor, Tom" userId="c834bf56-7e08-4ca2-b977-fce4bb7a37f6" providerId="ADAL" clId="{0D4B9EAE-8868-490A-907C-5B27E9016D30}" dt="2021-01-05T15:05:18.988" v="48" actId="2696"/>
        <pc:sldMkLst>
          <pc:docMk/>
          <pc:sldMk cId="218971626" sldId="436"/>
        </pc:sldMkLst>
      </pc:sldChg>
      <pc:sldChg chg="del">
        <pc:chgData name="Gansor, Tom" userId="c834bf56-7e08-4ca2-b977-fce4bb7a37f6" providerId="ADAL" clId="{0D4B9EAE-8868-490A-907C-5B27E9016D30}" dt="2021-01-05T15:05:19.122" v="50" actId="2696"/>
        <pc:sldMkLst>
          <pc:docMk/>
          <pc:sldMk cId="48264911" sldId="437"/>
        </pc:sldMkLst>
      </pc:sldChg>
      <pc:sldChg chg="del">
        <pc:chgData name="Gansor, Tom" userId="c834bf56-7e08-4ca2-b977-fce4bb7a37f6" providerId="ADAL" clId="{0D4B9EAE-8868-490A-907C-5B27E9016D30}" dt="2021-01-05T15:05:23.897" v="97" actId="2696"/>
        <pc:sldMkLst>
          <pc:docMk/>
          <pc:sldMk cId="2776335456" sldId="438"/>
        </pc:sldMkLst>
      </pc:sldChg>
      <pc:sldChg chg="del">
        <pc:chgData name="Gansor, Tom" userId="c834bf56-7e08-4ca2-b977-fce4bb7a37f6" providerId="ADAL" clId="{0D4B9EAE-8868-490A-907C-5B27E9016D30}" dt="2021-01-05T15:05:23.806" v="96" actId="2696"/>
        <pc:sldMkLst>
          <pc:docMk/>
          <pc:sldMk cId="339958829" sldId="439"/>
        </pc:sldMkLst>
      </pc:sldChg>
      <pc:sldChg chg="del">
        <pc:chgData name="Gansor, Tom" userId="c834bf56-7e08-4ca2-b977-fce4bb7a37f6" providerId="ADAL" clId="{0D4B9EAE-8868-490A-907C-5B27E9016D30}" dt="2021-01-05T15:05:23.966" v="98" actId="2696"/>
        <pc:sldMkLst>
          <pc:docMk/>
          <pc:sldMk cId="2033751842" sldId="440"/>
        </pc:sldMkLst>
      </pc:sldChg>
      <pc:sldChg chg="del">
        <pc:chgData name="Gansor, Tom" userId="c834bf56-7e08-4ca2-b977-fce4bb7a37f6" providerId="ADAL" clId="{0D4B9EAE-8868-490A-907C-5B27E9016D30}" dt="2021-01-05T15:05:24.035" v="99" actId="2696"/>
        <pc:sldMkLst>
          <pc:docMk/>
          <pc:sldMk cId="3419019837" sldId="441"/>
        </pc:sldMkLst>
      </pc:sldChg>
      <pc:sldChg chg="del">
        <pc:chgData name="Gansor, Tom" userId="c834bf56-7e08-4ca2-b977-fce4bb7a37f6" providerId="ADAL" clId="{0D4B9EAE-8868-490A-907C-5B27E9016D30}" dt="2021-01-05T15:05:24.107" v="100" actId="2696"/>
        <pc:sldMkLst>
          <pc:docMk/>
          <pc:sldMk cId="2494105603" sldId="442"/>
        </pc:sldMkLst>
      </pc:sldChg>
      <pc:sldChg chg="del">
        <pc:chgData name="Gansor, Tom" userId="c834bf56-7e08-4ca2-b977-fce4bb7a37f6" providerId="ADAL" clId="{0D4B9EAE-8868-490A-907C-5B27E9016D30}" dt="2021-01-05T15:05:24.173" v="101" actId="2696"/>
        <pc:sldMkLst>
          <pc:docMk/>
          <pc:sldMk cId="2613359496" sldId="443"/>
        </pc:sldMkLst>
      </pc:sldChg>
      <pc:sldChg chg="del">
        <pc:chgData name="Gansor, Tom" userId="c834bf56-7e08-4ca2-b977-fce4bb7a37f6" providerId="ADAL" clId="{0D4B9EAE-8868-490A-907C-5B27E9016D30}" dt="2021-01-05T15:05:17.161" v="25" actId="2696"/>
        <pc:sldMkLst>
          <pc:docMk/>
          <pc:sldMk cId="4162180329" sldId="444"/>
        </pc:sldMkLst>
      </pc:sldChg>
      <pc:sldChg chg="del">
        <pc:chgData name="Gansor, Tom" userId="c834bf56-7e08-4ca2-b977-fce4bb7a37f6" providerId="ADAL" clId="{0D4B9EAE-8868-490A-907C-5B27E9016D30}" dt="2021-01-05T15:05:17.228" v="26" actId="2696"/>
        <pc:sldMkLst>
          <pc:docMk/>
          <pc:sldMk cId="2912609773" sldId="445"/>
        </pc:sldMkLst>
      </pc:sldChg>
      <pc:sldChg chg="del">
        <pc:chgData name="Gansor, Tom" userId="c834bf56-7e08-4ca2-b977-fce4bb7a37f6" providerId="ADAL" clId="{0D4B9EAE-8868-490A-907C-5B27E9016D30}" dt="2021-01-05T15:05:17.295" v="27" actId="2696"/>
        <pc:sldMkLst>
          <pc:docMk/>
          <pc:sldMk cId="4265565071" sldId="446"/>
        </pc:sldMkLst>
      </pc:sldChg>
      <pc:sldChg chg="del">
        <pc:chgData name="Gansor, Tom" userId="c834bf56-7e08-4ca2-b977-fce4bb7a37f6" providerId="ADAL" clId="{0D4B9EAE-8868-490A-907C-5B27E9016D30}" dt="2021-01-05T15:05:17.361" v="28" actId="2696"/>
        <pc:sldMkLst>
          <pc:docMk/>
          <pc:sldMk cId="3079605523" sldId="447"/>
        </pc:sldMkLst>
      </pc:sldChg>
      <pc:sldChg chg="del">
        <pc:chgData name="Gansor, Tom" userId="c834bf56-7e08-4ca2-b977-fce4bb7a37f6" providerId="ADAL" clId="{0D4B9EAE-8868-490A-907C-5B27E9016D30}" dt="2021-01-05T15:05:17.478" v="29" actId="2696"/>
        <pc:sldMkLst>
          <pc:docMk/>
          <pc:sldMk cId="1335329451" sldId="448"/>
        </pc:sldMkLst>
      </pc:sldChg>
      <pc:sldChg chg="del">
        <pc:chgData name="Gansor, Tom" userId="c834bf56-7e08-4ca2-b977-fce4bb7a37f6" providerId="ADAL" clId="{0D4B9EAE-8868-490A-907C-5B27E9016D30}" dt="2021-01-05T15:05:17.560" v="30" actId="2696"/>
        <pc:sldMkLst>
          <pc:docMk/>
          <pc:sldMk cId="4285809791" sldId="449"/>
        </pc:sldMkLst>
      </pc:sldChg>
      <pc:sldChg chg="del">
        <pc:chgData name="Gansor, Tom" userId="c834bf56-7e08-4ca2-b977-fce4bb7a37f6" providerId="ADAL" clId="{0D4B9EAE-8868-490A-907C-5B27E9016D30}" dt="2021-01-05T15:05:17.626" v="31" actId="2696"/>
        <pc:sldMkLst>
          <pc:docMk/>
          <pc:sldMk cId="502929184" sldId="450"/>
        </pc:sldMkLst>
      </pc:sldChg>
      <pc:sldChg chg="del">
        <pc:chgData name="Gansor, Tom" userId="c834bf56-7e08-4ca2-b977-fce4bb7a37f6" providerId="ADAL" clId="{0D4B9EAE-8868-490A-907C-5B27E9016D30}" dt="2021-01-05T15:05:17.691" v="32" actId="2696"/>
        <pc:sldMkLst>
          <pc:docMk/>
          <pc:sldMk cId="3433557708" sldId="451"/>
        </pc:sldMkLst>
      </pc:sldChg>
      <pc:sldChg chg="del">
        <pc:chgData name="Gansor, Tom" userId="c834bf56-7e08-4ca2-b977-fce4bb7a37f6" providerId="ADAL" clId="{0D4B9EAE-8868-490A-907C-5B27E9016D30}" dt="2021-01-05T15:05:17.827" v="34" actId="2696"/>
        <pc:sldMkLst>
          <pc:docMk/>
          <pc:sldMk cId="1367338062" sldId="452"/>
        </pc:sldMkLst>
      </pc:sldChg>
      <pc:sldChg chg="del">
        <pc:chgData name="Gansor, Tom" userId="c834bf56-7e08-4ca2-b977-fce4bb7a37f6" providerId="ADAL" clId="{0D4B9EAE-8868-490A-907C-5B27E9016D30}" dt="2021-01-05T15:05:17.771" v="33" actId="2696"/>
        <pc:sldMkLst>
          <pc:docMk/>
          <pc:sldMk cId="2274087291" sldId="453"/>
        </pc:sldMkLst>
      </pc:sldChg>
      <pc:sldChg chg="del">
        <pc:chgData name="Gansor, Tom" userId="c834bf56-7e08-4ca2-b977-fce4bb7a37f6" providerId="ADAL" clId="{0D4B9EAE-8868-490A-907C-5B27E9016D30}" dt="2021-01-05T15:05:17.896" v="35" actId="2696"/>
        <pc:sldMkLst>
          <pc:docMk/>
          <pc:sldMk cId="101734586" sldId="454"/>
        </pc:sldMkLst>
      </pc:sldChg>
      <pc:sldChg chg="del">
        <pc:chgData name="Gansor, Tom" userId="c834bf56-7e08-4ca2-b977-fce4bb7a37f6" providerId="ADAL" clId="{0D4B9EAE-8868-490A-907C-5B27E9016D30}" dt="2021-01-05T15:05:17.955" v="36" actId="2696"/>
        <pc:sldMkLst>
          <pc:docMk/>
          <pc:sldMk cId="2905552368" sldId="455"/>
        </pc:sldMkLst>
      </pc:sldChg>
      <pc:sldChg chg="del">
        <pc:chgData name="Gansor, Tom" userId="c834bf56-7e08-4ca2-b977-fce4bb7a37f6" providerId="ADAL" clId="{0D4B9EAE-8868-490A-907C-5B27E9016D30}" dt="2021-01-05T15:05:24.767" v="108" actId="2696"/>
        <pc:sldMkLst>
          <pc:docMk/>
          <pc:sldMk cId="3988645808" sldId="457"/>
        </pc:sldMkLst>
      </pc:sldChg>
      <pc:sldChg chg="del">
        <pc:chgData name="Gansor, Tom" userId="c834bf56-7e08-4ca2-b977-fce4bb7a37f6" providerId="ADAL" clId="{0D4B9EAE-8868-490A-907C-5B27E9016D30}" dt="2021-01-05T15:05:24.818" v="109" actId="2696"/>
        <pc:sldMkLst>
          <pc:docMk/>
          <pc:sldMk cId="256520899" sldId="458"/>
        </pc:sldMkLst>
      </pc:sldChg>
      <pc:sldChg chg="del">
        <pc:chgData name="Gansor, Tom" userId="c834bf56-7e08-4ca2-b977-fce4bb7a37f6" providerId="ADAL" clId="{0D4B9EAE-8868-490A-907C-5B27E9016D30}" dt="2021-01-05T15:05:24.592" v="106" actId="2696"/>
        <pc:sldMkLst>
          <pc:docMk/>
          <pc:sldMk cId="1911689748" sldId="459"/>
        </pc:sldMkLst>
      </pc:sldChg>
      <pc:sldChg chg="del">
        <pc:chgData name="Gansor, Tom" userId="c834bf56-7e08-4ca2-b977-fce4bb7a37f6" providerId="ADAL" clId="{0D4B9EAE-8868-490A-907C-5B27E9016D30}" dt="2021-01-05T15:05:24.668" v="107" actId="2696"/>
        <pc:sldMkLst>
          <pc:docMk/>
          <pc:sldMk cId="2665335935" sldId="460"/>
        </pc:sldMkLst>
      </pc:sldChg>
      <pc:sldChg chg="del">
        <pc:chgData name="Gansor, Tom" userId="c834bf56-7e08-4ca2-b977-fce4bb7a37f6" providerId="ADAL" clId="{0D4B9EAE-8868-490A-907C-5B27E9016D30}" dt="2021-01-05T15:05:14.803" v="0" actId="2696"/>
        <pc:sldMkLst>
          <pc:docMk/>
          <pc:sldMk cId="2963101415" sldId="461"/>
        </pc:sldMkLst>
      </pc:sldChg>
    </pc:docChg>
  </pc:docChgLst>
  <pc:docChgLst>
    <pc:chgData name="Hardt, Fabian" userId="36234bf8-7a30-4ddd-9efb-cc21da84126e" providerId="ADAL" clId="{033345A8-E7E2-F94F-8078-1CE34D52BC78}"/>
    <pc:docChg chg="custSel addSld modSld modMainMaster">
      <pc:chgData name="Hardt, Fabian" userId="36234bf8-7a30-4ddd-9efb-cc21da84126e" providerId="ADAL" clId="{033345A8-E7E2-F94F-8078-1CE34D52BC78}" dt="2024-01-24T09:59:28.033" v="67" actId="20577"/>
      <pc:docMkLst>
        <pc:docMk/>
      </pc:docMkLst>
      <pc:sldChg chg="addSp delSp modSp new mod modClrScheme chgLayout">
        <pc:chgData name="Hardt, Fabian" userId="36234bf8-7a30-4ddd-9efb-cc21da84126e" providerId="ADAL" clId="{033345A8-E7E2-F94F-8078-1CE34D52BC78}" dt="2024-01-10T13:50:47.425" v="63"/>
        <pc:sldMkLst>
          <pc:docMk/>
          <pc:sldMk cId="228120794" sldId="262"/>
        </pc:sldMkLst>
        <pc:spChg chg="mod ord">
          <ac:chgData name="Hardt, Fabian" userId="36234bf8-7a30-4ddd-9efb-cc21da84126e" providerId="ADAL" clId="{033345A8-E7E2-F94F-8078-1CE34D52BC78}" dt="2024-01-10T13:49:31.202" v="11" actId="700"/>
          <ac:spMkLst>
            <pc:docMk/>
            <pc:sldMk cId="228120794" sldId="262"/>
            <ac:spMk id="2" creationId="{E130DBFF-8249-9CF0-DA17-EF722173223F}"/>
          </ac:spMkLst>
        </pc:spChg>
        <pc:spChg chg="mod ord">
          <ac:chgData name="Hardt, Fabian" userId="36234bf8-7a30-4ddd-9efb-cc21da84126e" providerId="ADAL" clId="{033345A8-E7E2-F94F-8078-1CE34D52BC78}" dt="2024-01-10T13:49:31.202" v="11" actId="700"/>
          <ac:spMkLst>
            <pc:docMk/>
            <pc:sldMk cId="228120794" sldId="262"/>
            <ac:spMk id="3" creationId="{B387C201-D90D-01EF-D721-6BA547F1766D}"/>
          </ac:spMkLst>
        </pc:spChg>
        <pc:spChg chg="mod ord">
          <ac:chgData name="Hardt, Fabian" userId="36234bf8-7a30-4ddd-9efb-cc21da84126e" providerId="ADAL" clId="{033345A8-E7E2-F94F-8078-1CE34D52BC78}" dt="2024-01-10T13:49:31.202" v="11" actId="700"/>
          <ac:spMkLst>
            <pc:docMk/>
            <pc:sldMk cId="228120794" sldId="262"/>
            <ac:spMk id="4" creationId="{3691B4BC-D234-AC3F-FB0A-C52CCA8D4C31}"/>
          </ac:spMkLst>
        </pc:spChg>
        <pc:spChg chg="del mod ord">
          <ac:chgData name="Hardt, Fabian" userId="36234bf8-7a30-4ddd-9efb-cc21da84126e" providerId="ADAL" clId="{033345A8-E7E2-F94F-8078-1CE34D52BC78}" dt="2024-01-10T13:49:31.202" v="11" actId="700"/>
          <ac:spMkLst>
            <pc:docMk/>
            <pc:sldMk cId="228120794" sldId="262"/>
            <ac:spMk id="5" creationId="{EC8E0C06-21B8-3B25-568F-D70476AAF3F2}"/>
          </ac:spMkLst>
        </pc:spChg>
        <pc:spChg chg="add mod ord">
          <ac:chgData name="Hardt, Fabian" userId="36234bf8-7a30-4ddd-9efb-cc21da84126e" providerId="ADAL" clId="{033345A8-E7E2-F94F-8078-1CE34D52BC78}" dt="2024-01-10T13:50:47.425" v="63"/>
          <ac:spMkLst>
            <pc:docMk/>
            <pc:sldMk cId="228120794" sldId="262"/>
            <ac:spMk id="6" creationId="{3CB0E050-A750-BBCA-F9E7-3A10C81B972A}"/>
          </ac:spMkLst>
        </pc:spChg>
        <pc:spChg chg="add del mod ord">
          <ac:chgData name="Hardt, Fabian" userId="36234bf8-7a30-4ddd-9efb-cc21da84126e" providerId="ADAL" clId="{033345A8-E7E2-F94F-8078-1CE34D52BC78}" dt="2024-01-10T13:49:33.801" v="12"/>
          <ac:spMkLst>
            <pc:docMk/>
            <pc:sldMk cId="228120794" sldId="262"/>
            <ac:spMk id="7" creationId="{7A29630C-6FD4-246F-AD76-0B85671DD4F5}"/>
          </ac:spMkLst>
        </pc:spChg>
        <pc:picChg chg="add mod">
          <ac:chgData name="Hardt, Fabian" userId="36234bf8-7a30-4ddd-9efb-cc21da84126e" providerId="ADAL" clId="{033345A8-E7E2-F94F-8078-1CE34D52BC78}" dt="2024-01-10T13:49:33.801" v="12"/>
          <ac:picMkLst>
            <pc:docMk/>
            <pc:sldMk cId="228120794" sldId="262"/>
            <ac:picMk id="2050" creationId="{91EC3561-E7F4-92D7-4EC8-67FD6D44ED08}"/>
          </ac:picMkLst>
        </pc:picChg>
      </pc:sldChg>
      <pc:sldChg chg="addSp delSp modSp new">
        <pc:chgData name="Hardt, Fabian" userId="36234bf8-7a30-4ddd-9efb-cc21da84126e" providerId="ADAL" clId="{033345A8-E7E2-F94F-8078-1CE34D52BC78}" dt="2024-01-10T13:48:39.387" v="10"/>
        <pc:sldMkLst>
          <pc:docMk/>
          <pc:sldMk cId="2803205106" sldId="263"/>
        </pc:sldMkLst>
        <pc:spChg chg="del">
          <ac:chgData name="Hardt, Fabian" userId="36234bf8-7a30-4ddd-9efb-cc21da84126e" providerId="ADAL" clId="{033345A8-E7E2-F94F-8078-1CE34D52BC78}" dt="2024-01-10T13:48:39.387" v="10"/>
          <ac:spMkLst>
            <pc:docMk/>
            <pc:sldMk cId="2803205106" sldId="263"/>
            <ac:spMk id="5" creationId="{864B1971-E033-7B17-D16F-406EF72B7F8E}"/>
          </ac:spMkLst>
        </pc:spChg>
        <pc:picChg chg="add mod">
          <ac:chgData name="Hardt, Fabian" userId="36234bf8-7a30-4ddd-9efb-cc21da84126e" providerId="ADAL" clId="{033345A8-E7E2-F94F-8078-1CE34D52BC78}" dt="2024-01-10T13:48:39.387" v="10"/>
          <ac:picMkLst>
            <pc:docMk/>
            <pc:sldMk cId="2803205106" sldId="263"/>
            <ac:picMk id="1026" creationId="{0BAAFA96-9271-EB1E-629C-07109C8742F7}"/>
          </ac:picMkLst>
        </pc:picChg>
      </pc:sldChg>
      <pc:sldMasterChg chg="modSp mod">
        <pc:chgData name="Hardt, Fabian" userId="36234bf8-7a30-4ddd-9efb-cc21da84126e" providerId="ADAL" clId="{033345A8-E7E2-F94F-8078-1CE34D52BC78}" dt="2024-01-24T09:59:28.033" v="67" actId="20577"/>
        <pc:sldMasterMkLst>
          <pc:docMk/>
          <pc:sldMasterMk cId="4143194783" sldId="2147483648"/>
        </pc:sldMasterMkLst>
        <pc:spChg chg="mod">
          <ac:chgData name="Hardt, Fabian" userId="36234bf8-7a30-4ddd-9efb-cc21da84126e" providerId="ADAL" clId="{033345A8-E7E2-F94F-8078-1CE34D52BC78}" dt="2024-01-24T09:59:28.033" v="67" actId="20577"/>
          <ac:spMkLst>
            <pc:docMk/>
            <pc:sldMasterMk cId="4143194783" sldId="2147483648"/>
            <ac:spMk id="42" creationId="{C69E0AE3-B63D-4F98-AB95-45CAF758C29F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784E97C-2A17-454E-8DF1-4E3E6C918F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3A1519-DCC7-4AC7-91E1-EEE59B517A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A5A9B-4C2F-4CF1-B66A-3C38B9C525A3}" type="datetimeFigureOut">
              <a:rPr lang="de-DE" smtClean="0"/>
              <a:t>24.01.24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036855-F918-4A5C-911A-C3A19534B9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0BCF6D-93DC-4D0C-874A-86ACA4091C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AC9FC-4284-4D88-963C-AE545E1172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820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AF8F-4D7C-4AFB-87E4-DDF576E65AC1}" type="datetimeFigureOut">
              <a:rPr lang="de-DE" smtClean="0"/>
              <a:t>24.01.24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88A45-7E5E-46FB-A6C6-1D636DC270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24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A45-7E5E-46FB-A6C6-1D636DC270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056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88A45-7E5E-46FB-A6C6-1D636DC2702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01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B3C0A58-61D2-46F4-87C6-EA746FBFB648}"/>
              </a:ext>
            </a:extLst>
          </p:cNvPr>
          <p:cNvSpPr/>
          <p:nvPr userDrawn="1"/>
        </p:nvSpPr>
        <p:spPr>
          <a:xfrm>
            <a:off x="0" y="-1"/>
            <a:ext cx="9144000" cy="4876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9D5203A4-9A77-4753-A968-0CC8CA07DEB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167062" y="250826"/>
            <a:ext cx="5726111" cy="4409996"/>
          </a:xfrm>
          <a:custGeom>
            <a:avLst/>
            <a:gdLst>
              <a:gd name="connsiteX0" fmla="*/ 0 w 5726116"/>
              <a:gd name="connsiteY0" fmla="*/ 0 h 4410000"/>
              <a:gd name="connsiteX1" fmla="*/ 1512891 w 5726116"/>
              <a:gd name="connsiteY1" fmla="*/ 0 h 4410000"/>
              <a:gd name="connsiteX2" fmla="*/ 1791801 w 5726116"/>
              <a:gd name="connsiteY2" fmla="*/ 0 h 4410000"/>
              <a:gd name="connsiteX3" fmla="*/ 4912356 w 5726116"/>
              <a:gd name="connsiteY3" fmla="*/ 0 h 4410000"/>
              <a:gd name="connsiteX4" fmla="*/ 5726116 w 5726116"/>
              <a:gd name="connsiteY4" fmla="*/ 813761 h 4410000"/>
              <a:gd name="connsiteX5" fmla="*/ 5726116 w 5726116"/>
              <a:gd name="connsiteY5" fmla="*/ 4408488 h 4410000"/>
              <a:gd name="connsiteX6" fmla="*/ 1791801 w 5726116"/>
              <a:gd name="connsiteY6" fmla="*/ 4408488 h 4410000"/>
              <a:gd name="connsiteX7" fmla="*/ 1791801 w 5726116"/>
              <a:gd name="connsiteY7" fmla="*/ 4410000 h 4410000"/>
              <a:gd name="connsiteX8" fmla="*/ 0 w 5726116"/>
              <a:gd name="connsiteY8" fmla="*/ 4410000 h 44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26116" h="4410000">
                <a:moveTo>
                  <a:pt x="0" y="0"/>
                </a:moveTo>
                <a:lnTo>
                  <a:pt x="1512891" y="0"/>
                </a:lnTo>
                <a:lnTo>
                  <a:pt x="1791801" y="0"/>
                </a:lnTo>
                <a:lnTo>
                  <a:pt x="4912356" y="0"/>
                </a:lnTo>
                <a:lnTo>
                  <a:pt x="5726116" y="813761"/>
                </a:lnTo>
                <a:lnTo>
                  <a:pt x="5726116" y="4408488"/>
                </a:lnTo>
                <a:lnTo>
                  <a:pt x="1791801" y="4408488"/>
                </a:lnTo>
                <a:lnTo>
                  <a:pt x="1791801" y="4410000"/>
                </a:lnTo>
                <a:lnTo>
                  <a:pt x="0" y="441000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78CE74-D5F1-4AED-A301-A1A0EB3A4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7F2BCA-719D-43BF-9AAF-572839EE3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7C172B-9B12-450B-A64F-6BCA8B58EE1D}"/>
              </a:ext>
            </a:extLst>
          </p:cNvPr>
          <p:cNvGrpSpPr/>
          <p:nvPr userDrawn="1"/>
        </p:nvGrpSpPr>
        <p:grpSpPr>
          <a:xfrm>
            <a:off x="367391" y="258573"/>
            <a:ext cx="1487703" cy="565339"/>
            <a:chOff x="367391" y="258573"/>
            <a:chExt cx="1487703" cy="565339"/>
          </a:xfrm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3B86B5E3-1D78-4764-8331-6B214F0E03E1}"/>
                </a:ext>
              </a:extLst>
            </p:cNvPr>
            <p:cNvSpPr/>
            <p:nvPr/>
          </p:nvSpPr>
          <p:spPr>
            <a:xfrm>
              <a:off x="367391" y="704891"/>
              <a:ext cx="1487703" cy="119021"/>
            </a:xfrm>
            <a:custGeom>
              <a:avLst/>
              <a:gdLst>
                <a:gd name="connsiteX0" fmla="*/ 1088589 w 1120577"/>
                <a:gd name="connsiteY0" fmla="*/ 53431 h 89650"/>
                <a:gd name="connsiteX1" fmla="*/ 1106611 w 1120577"/>
                <a:gd name="connsiteY1" fmla="*/ 53431 h 89650"/>
                <a:gd name="connsiteX2" fmla="*/ 1106611 w 1120577"/>
                <a:gd name="connsiteY2" fmla="*/ 75889 h 89650"/>
                <a:gd name="connsiteX3" fmla="*/ 1091862 w 1120577"/>
                <a:gd name="connsiteY3" fmla="*/ 77617 h 89650"/>
                <a:gd name="connsiteX4" fmla="*/ 1070906 w 1120577"/>
                <a:gd name="connsiteY4" fmla="*/ 69307 h 89650"/>
                <a:gd name="connsiteX5" fmla="*/ 1063621 w 1120577"/>
                <a:gd name="connsiteY5" fmla="*/ 45031 h 89650"/>
                <a:gd name="connsiteX6" fmla="*/ 1071709 w 1120577"/>
                <a:gd name="connsiteY6" fmla="*/ 21086 h 89650"/>
                <a:gd name="connsiteX7" fmla="*/ 1093704 w 1120577"/>
                <a:gd name="connsiteY7" fmla="*/ 12330 h 89650"/>
                <a:gd name="connsiteX8" fmla="*/ 1114870 w 1120577"/>
                <a:gd name="connsiteY8" fmla="*/ 17208 h 89650"/>
                <a:gd name="connsiteX9" fmla="*/ 1119866 w 1120577"/>
                <a:gd name="connsiteY9" fmla="*/ 5361 h 89650"/>
                <a:gd name="connsiteX10" fmla="*/ 1094064 w 1120577"/>
                <a:gd name="connsiteY10" fmla="*/ 119 h 89650"/>
                <a:gd name="connsiteX11" fmla="*/ 1060826 w 1120577"/>
                <a:gd name="connsiteY11" fmla="*/ 12002 h 89650"/>
                <a:gd name="connsiteX12" fmla="*/ 1048757 w 1120577"/>
                <a:gd name="connsiteY12" fmla="*/ 44912 h 89650"/>
                <a:gd name="connsiteX13" fmla="*/ 1059458 w 1120577"/>
                <a:gd name="connsiteY13" fmla="*/ 77937 h 89650"/>
                <a:gd name="connsiteX14" fmla="*/ 1089897 w 1120577"/>
                <a:gd name="connsiteY14" fmla="*/ 89642 h 89650"/>
                <a:gd name="connsiteX15" fmla="*/ 1105504 w 1120577"/>
                <a:gd name="connsiteY15" fmla="*/ 88571 h 89650"/>
                <a:gd name="connsiteX16" fmla="*/ 1120578 w 1120577"/>
                <a:gd name="connsiteY16" fmla="*/ 84934 h 89650"/>
                <a:gd name="connsiteX17" fmla="*/ 1120578 w 1120577"/>
                <a:gd name="connsiteY17" fmla="*/ 41212 h 89650"/>
                <a:gd name="connsiteX18" fmla="*/ 1088585 w 1120577"/>
                <a:gd name="connsiteY18" fmla="*/ 41212 h 89650"/>
                <a:gd name="connsiteX19" fmla="*/ 1088585 w 1120577"/>
                <a:gd name="connsiteY19" fmla="*/ 53431 h 89650"/>
                <a:gd name="connsiteX20" fmla="*/ 1031058 w 1120577"/>
                <a:gd name="connsiteY20" fmla="*/ 1368 h 89650"/>
                <a:gd name="connsiteX21" fmla="*/ 1018036 w 1120577"/>
                <a:gd name="connsiteY21" fmla="*/ 1368 h 89650"/>
                <a:gd name="connsiteX22" fmla="*/ 1018036 w 1120577"/>
                <a:gd name="connsiteY22" fmla="*/ 46995 h 89650"/>
                <a:gd name="connsiteX23" fmla="*/ 1018392 w 1120577"/>
                <a:gd name="connsiteY23" fmla="*/ 60428 h 89650"/>
                <a:gd name="connsiteX24" fmla="*/ 1018867 w 1120577"/>
                <a:gd name="connsiteY24" fmla="*/ 70402 h 89650"/>
                <a:gd name="connsiteX25" fmla="*/ 1018511 w 1120577"/>
                <a:gd name="connsiteY25" fmla="*/ 70402 h 89650"/>
                <a:gd name="connsiteX26" fmla="*/ 975880 w 1120577"/>
                <a:gd name="connsiteY26" fmla="*/ 1364 h 89650"/>
                <a:gd name="connsiteX27" fmla="*/ 958636 w 1120577"/>
                <a:gd name="connsiteY27" fmla="*/ 1364 h 89650"/>
                <a:gd name="connsiteX28" fmla="*/ 958636 w 1120577"/>
                <a:gd name="connsiteY28" fmla="*/ 88448 h 89650"/>
                <a:gd name="connsiteX29" fmla="*/ 971543 w 1120577"/>
                <a:gd name="connsiteY29" fmla="*/ 88448 h 89650"/>
                <a:gd name="connsiteX30" fmla="*/ 971543 w 1120577"/>
                <a:gd name="connsiteY30" fmla="*/ 43185 h 89650"/>
                <a:gd name="connsiteX31" fmla="*/ 970709 w 1120577"/>
                <a:gd name="connsiteY31" fmla="*/ 22932 h 89650"/>
                <a:gd name="connsiteX32" fmla="*/ 970413 w 1120577"/>
                <a:gd name="connsiteY32" fmla="*/ 19062 h 89650"/>
                <a:gd name="connsiteX33" fmla="*/ 970891 w 1120577"/>
                <a:gd name="connsiteY33" fmla="*/ 19062 h 89650"/>
                <a:gd name="connsiteX34" fmla="*/ 1013637 w 1120577"/>
                <a:gd name="connsiteY34" fmla="*/ 88456 h 89650"/>
                <a:gd name="connsiteX35" fmla="*/ 1031058 w 1120577"/>
                <a:gd name="connsiteY35" fmla="*/ 88456 h 89650"/>
                <a:gd name="connsiteX36" fmla="*/ 1031058 w 1120577"/>
                <a:gd name="connsiteY36" fmla="*/ 1368 h 89650"/>
                <a:gd name="connsiteX37" fmla="*/ 936842 w 1120577"/>
                <a:gd name="connsiteY37" fmla="*/ 1368 h 89650"/>
                <a:gd name="connsiteX38" fmla="*/ 922631 w 1120577"/>
                <a:gd name="connsiteY38" fmla="*/ 1368 h 89650"/>
                <a:gd name="connsiteX39" fmla="*/ 922631 w 1120577"/>
                <a:gd name="connsiteY39" fmla="*/ 88452 h 89650"/>
                <a:gd name="connsiteX40" fmla="*/ 936842 w 1120577"/>
                <a:gd name="connsiteY40" fmla="*/ 88452 h 89650"/>
                <a:gd name="connsiteX41" fmla="*/ 936842 w 1120577"/>
                <a:gd name="connsiteY41" fmla="*/ 1368 h 89650"/>
                <a:gd name="connsiteX42" fmla="*/ 883862 w 1120577"/>
                <a:gd name="connsiteY42" fmla="*/ 13579 h 89650"/>
                <a:gd name="connsiteX43" fmla="*/ 909427 w 1120577"/>
                <a:gd name="connsiteY43" fmla="*/ 13579 h 89650"/>
                <a:gd name="connsiteX44" fmla="*/ 909427 w 1120577"/>
                <a:gd name="connsiteY44" fmla="*/ 1368 h 89650"/>
                <a:gd name="connsiteX45" fmla="*/ 844081 w 1120577"/>
                <a:gd name="connsiteY45" fmla="*/ 1368 h 89650"/>
                <a:gd name="connsiteX46" fmla="*/ 844081 w 1120577"/>
                <a:gd name="connsiteY46" fmla="*/ 13579 h 89650"/>
                <a:gd name="connsiteX47" fmla="*/ 869650 w 1120577"/>
                <a:gd name="connsiteY47" fmla="*/ 13579 h 89650"/>
                <a:gd name="connsiteX48" fmla="*/ 869650 w 1120577"/>
                <a:gd name="connsiteY48" fmla="*/ 88452 h 89650"/>
                <a:gd name="connsiteX49" fmla="*/ 883866 w 1120577"/>
                <a:gd name="connsiteY49" fmla="*/ 88452 h 89650"/>
                <a:gd name="connsiteX50" fmla="*/ 883866 w 1120577"/>
                <a:gd name="connsiteY50" fmla="*/ 13579 h 89650"/>
                <a:gd name="connsiteX51" fmla="*/ 851636 w 1120577"/>
                <a:gd name="connsiteY51" fmla="*/ 88452 h 89650"/>
                <a:gd name="connsiteX52" fmla="*/ 851636 w 1120577"/>
                <a:gd name="connsiteY52" fmla="*/ 76245 h 89650"/>
                <a:gd name="connsiteX53" fmla="*/ 814828 w 1120577"/>
                <a:gd name="connsiteY53" fmla="*/ 76245 h 89650"/>
                <a:gd name="connsiteX54" fmla="*/ 814828 w 1120577"/>
                <a:gd name="connsiteY54" fmla="*/ 1368 h 89650"/>
                <a:gd name="connsiteX55" fmla="*/ 800616 w 1120577"/>
                <a:gd name="connsiteY55" fmla="*/ 1368 h 89650"/>
                <a:gd name="connsiteX56" fmla="*/ 800616 w 1120577"/>
                <a:gd name="connsiteY56" fmla="*/ 88452 h 89650"/>
                <a:gd name="connsiteX57" fmla="*/ 851636 w 1120577"/>
                <a:gd name="connsiteY57" fmla="*/ 88452 h 89650"/>
                <a:gd name="connsiteX58" fmla="*/ 765148 w 1120577"/>
                <a:gd name="connsiteY58" fmla="*/ 1368 h 89650"/>
                <a:gd name="connsiteX59" fmla="*/ 765148 w 1120577"/>
                <a:gd name="connsiteY59" fmla="*/ 56349 h 89650"/>
                <a:gd name="connsiteX60" fmla="*/ 745050 w 1120577"/>
                <a:gd name="connsiteY60" fmla="*/ 77494 h 89650"/>
                <a:gd name="connsiteX61" fmla="*/ 729712 w 1120577"/>
                <a:gd name="connsiteY61" fmla="*/ 72371 h 89650"/>
                <a:gd name="connsiteX62" fmla="*/ 724711 w 1120577"/>
                <a:gd name="connsiteY62" fmla="*/ 56471 h 89650"/>
                <a:gd name="connsiteX63" fmla="*/ 724711 w 1120577"/>
                <a:gd name="connsiteY63" fmla="*/ 1368 h 89650"/>
                <a:gd name="connsiteX64" fmla="*/ 710444 w 1120577"/>
                <a:gd name="connsiteY64" fmla="*/ 1368 h 89650"/>
                <a:gd name="connsiteX65" fmla="*/ 710444 w 1120577"/>
                <a:gd name="connsiteY65" fmla="*/ 57479 h 89650"/>
                <a:gd name="connsiteX66" fmla="*/ 719422 w 1120577"/>
                <a:gd name="connsiteY66" fmla="*/ 81068 h 89650"/>
                <a:gd name="connsiteX67" fmla="*/ 744576 w 1120577"/>
                <a:gd name="connsiteY67" fmla="*/ 89646 h 89650"/>
                <a:gd name="connsiteX68" fmla="*/ 763270 w 1120577"/>
                <a:gd name="connsiteY68" fmla="*/ 85748 h 89650"/>
                <a:gd name="connsiteX69" fmla="*/ 775221 w 1120577"/>
                <a:gd name="connsiteY69" fmla="*/ 74608 h 89650"/>
                <a:gd name="connsiteX70" fmla="*/ 779352 w 1120577"/>
                <a:gd name="connsiteY70" fmla="*/ 57720 h 89650"/>
                <a:gd name="connsiteX71" fmla="*/ 779352 w 1120577"/>
                <a:gd name="connsiteY71" fmla="*/ 1368 h 89650"/>
                <a:gd name="connsiteX72" fmla="*/ 765148 w 1120577"/>
                <a:gd name="connsiteY72" fmla="*/ 1368 h 89650"/>
                <a:gd name="connsiteX73" fmla="*/ 693454 w 1120577"/>
                <a:gd name="connsiteY73" fmla="*/ 54562 h 89650"/>
                <a:gd name="connsiteX74" fmla="*/ 686915 w 1120577"/>
                <a:gd name="connsiteY74" fmla="*/ 46758 h 89650"/>
                <a:gd name="connsiteX75" fmla="*/ 672881 w 1120577"/>
                <a:gd name="connsiteY75" fmla="*/ 39310 h 89650"/>
                <a:gd name="connsiteX76" fmla="*/ 661105 w 1120577"/>
                <a:gd name="connsiteY76" fmla="*/ 33649 h 89650"/>
                <a:gd name="connsiteX77" fmla="*/ 656408 w 1120577"/>
                <a:gd name="connsiteY77" fmla="*/ 29095 h 89650"/>
                <a:gd name="connsiteX78" fmla="*/ 654981 w 1120577"/>
                <a:gd name="connsiteY78" fmla="*/ 23284 h 89650"/>
                <a:gd name="connsiteX79" fmla="*/ 658551 w 1120577"/>
                <a:gd name="connsiteY79" fmla="*/ 15334 h 89650"/>
                <a:gd name="connsiteX80" fmla="*/ 669011 w 1120577"/>
                <a:gd name="connsiteY80" fmla="*/ 12326 h 89650"/>
                <a:gd name="connsiteX81" fmla="*/ 689702 w 1120577"/>
                <a:gd name="connsiteY81" fmla="*/ 17204 h 89650"/>
                <a:gd name="connsiteX82" fmla="*/ 694220 w 1120577"/>
                <a:gd name="connsiteY82" fmla="*/ 5590 h 89650"/>
                <a:gd name="connsiteX83" fmla="*/ 669367 w 1120577"/>
                <a:gd name="connsiteY83" fmla="*/ 111 h 89650"/>
                <a:gd name="connsiteX84" fmla="*/ 648617 w 1120577"/>
                <a:gd name="connsiteY84" fmla="*/ 6365 h 89650"/>
                <a:gd name="connsiteX85" fmla="*/ 640888 w 1120577"/>
                <a:gd name="connsiteY85" fmla="*/ 23517 h 89650"/>
                <a:gd name="connsiteX86" fmla="*/ 645762 w 1120577"/>
                <a:gd name="connsiteY86" fmla="*/ 38409 h 89650"/>
                <a:gd name="connsiteX87" fmla="*/ 662528 w 1120577"/>
                <a:gd name="connsiteY87" fmla="*/ 49431 h 89650"/>
                <a:gd name="connsiteX88" fmla="*/ 677752 w 1120577"/>
                <a:gd name="connsiteY88" fmla="*/ 57471 h 89650"/>
                <a:gd name="connsiteX89" fmla="*/ 681440 w 1120577"/>
                <a:gd name="connsiteY89" fmla="*/ 65753 h 89650"/>
                <a:gd name="connsiteX90" fmla="*/ 677423 w 1120577"/>
                <a:gd name="connsiteY90" fmla="*/ 74391 h 89650"/>
                <a:gd name="connsiteX91" fmla="*/ 664971 w 1120577"/>
                <a:gd name="connsiteY91" fmla="*/ 77605 h 89650"/>
                <a:gd name="connsiteX92" fmla="*/ 652514 w 1120577"/>
                <a:gd name="connsiteY92" fmla="*/ 75996 h 89650"/>
                <a:gd name="connsiteX93" fmla="*/ 639880 w 1120577"/>
                <a:gd name="connsiteY93" fmla="*/ 71592 h 89650"/>
                <a:gd name="connsiteX94" fmla="*/ 639880 w 1120577"/>
                <a:gd name="connsiteY94" fmla="*/ 85053 h 89650"/>
                <a:gd name="connsiteX95" fmla="*/ 664018 w 1120577"/>
                <a:gd name="connsiteY95" fmla="*/ 89638 h 89650"/>
                <a:gd name="connsiteX96" fmla="*/ 687148 w 1120577"/>
                <a:gd name="connsiteY96" fmla="*/ 83025 h 89650"/>
                <a:gd name="connsiteX97" fmla="*/ 695533 w 1120577"/>
                <a:gd name="connsiteY97" fmla="*/ 64797 h 89650"/>
                <a:gd name="connsiteX98" fmla="*/ 693454 w 1120577"/>
                <a:gd name="connsiteY98" fmla="*/ 54562 h 89650"/>
                <a:gd name="connsiteX99" fmla="*/ 622557 w 1120577"/>
                <a:gd name="connsiteY99" fmla="*/ 1368 h 89650"/>
                <a:gd name="connsiteX100" fmla="*/ 609536 w 1120577"/>
                <a:gd name="connsiteY100" fmla="*/ 1368 h 89650"/>
                <a:gd name="connsiteX101" fmla="*/ 609536 w 1120577"/>
                <a:gd name="connsiteY101" fmla="*/ 46995 h 89650"/>
                <a:gd name="connsiteX102" fmla="*/ 609891 w 1120577"/>
                <a:gd name="connsiteY102" fmla="*/ 60428 h 89650"/>
                <a:gd name="connsiteX103" fmla="*/ 610366 w 1120577"/>
                <a:gd name="connsiteY103" fmla="*/ 70402 h 89650"/>
                <a:gd name="connsiteX104" fmla="*/ 610010 w 1120577"/>
                <a:gd name="connsiteY104" fmla="*/ 70402 h 89650"/>
                <a:gd name="connsiteX105" fmla="*/ 567379 w 1120577"/>
                <a:gd name="connsiteY105" fmla="*/ 1364 h 89650"/>
                <a:gd name="connsiteX106" fmla="*/ 550135 w 1120577"/>
                <a:gd name="connsiteY106" fmla="*/ 1364 h 89650"/>
                <a:gd name="connsiteX107" fmla="*/ 550135 w 1120577"/>
                <a:gd name="connsiteY107" fmla="*/ 88448 h 89650"/>
                <a:gd name="connsiteX108" fmla="*/ 563038 w 1120577"/>
                <a:gd name="connsiteY108" fmla="*/ 88448 h 89650"/>
                <a:gd name="connsiteX109" fmla="*/ 563038 w 1120577"/>
                <a:gd name="connsiteY109" fmla="*/ 43185 h 89650"/>
                <a:gd name="connsiteX110" fmla="*/ 562204 w 1120577"/>
                <a:gd name="connsiteY110" fmla="*/ 22932 h 89650"/>
                <a:gd name="connsiteX111" fmla="*/ 561908 w 1120577"/>
                <a:gd name="connsiteY111" fmla="*/ 19062 h 89650"/>
                <a:gd name="connsiteX112" fmla="*/ 562382 w 1120577"/>
                <a:gd name="connsiteY112" fmla="*/ 19062 h 89650"/>
                <a:gd name="connsiteX113" fmla="*/ 605132 w 1120577"/>
                <a:gd name="connsiteY113" fmla="*/ 88456 h 89650"/>
                <a:gd name="connsiteX114" fmla="*/ 622553 w 1120577"/>
                <a:gd name="connsiteY114" fmla="*/ 88456 h 89650"/>
                <a:gd name="connsiteX115" fmla="*/ 622553 w 1120577"/>
                <a:gd name="connsiteY115" fmla="*/ 1368 h 89650"/>
                <a:gd name="connsiteX116" fmla="*/ 472523 w 1120577"/>
                <a:gd name="connsiteY116" fmla="*/ 20489 h 89650"/>
                <a:gd name="connsiteX117" fmla="*/ 491818 w 1120577"/>
                <a:gd name="connsiteY117" fmla="*/ 12211 h 89650"/>
                <a:gd name="connsiteX118" fmla="*/ 510872 w 1120577"/>
                <a:gd name="connsiteY118" fmla="*/ 20489 h 89650"/>
                <a:gd name="connsiteX119" fmla="*/ 517265 w 1120577"/>
                <a:gd name="connsiteY119" fmla="*/ 44793 h 89650"/>
                <a:gd name="connsiteX120" fmla="*/ 510813 w 1120577"/>
                <a:gd name="connsiteY120" fmla="*/ 69276 h 89650"/>
                <a:gd name="connsiteX121" fmla="*/ 491695 w 1120577"/>
                <a:gd name="connsiteY121" fmla="*/ 77490 h 89650"/>
                <a:gd name="connsiteX122" fmla="*/ 472491 w 1120577"/>
                <a:gd name="connsiteY122" fmla="*/ 69181 h 89650"/>
                <a:gd name="connsiteX123" fmla="*/ 466012 w 1120577"/>
                <a:gd name="connsiteY123" fmla="*/ 44790 h 89650"/>
                <a:gd name="connsiteX124" fmla="*/ 472523 w 1120577"/>
                <a:gd name="connsiteY124" fmla="*/ 20489 h 89650"/>
                <a:gd name="connsiteX125" fmla="*/ 521787 w 1120577"/>
                <a:gd name="connsiteY125" fmla="*/ 11733 h 89650"/>
                <a:gd name="connsiteX126" fmla="*/ 491822 w 1120577"/>
                <a:gd name="connsiteY126" fmla="*/ 0 h 89650"/>
                <a:gd name="connsiteX127" fmla="*/ 461525 w 1120577"/>
                <a:gd name="connsiteY127" fmla="*/ 11555 h 89650"/>
                <a:gd name="connsiteX128" fmla="*/ 450915 w 1120577"/>
                <a:gd name="connsiteY128" fmla="*/ 44675 h 89650"/>
                <a:gd name="connsiteX129" fmla="*/ 461466 w 1120577"/>
                <a:gd name="connsiteY129" fmla="*/ 77941 h 89650"/>
                <a:gd name="connsiteX130" fmla="*/ 491699 w 1120577"/>
                <a:gd name="connsiteY130" fmla="*/ 89646 h 89650"/>
                <a:gd name="connsiteX131" fmla="*/ 521759 w 1120577"/>
                <a:gd name="connsiteY131" fmla="*/ 77854 h 89650"/>
                <a:gd name="connsiteX132" fmla="*/ 532370 w 1120577"/>
                <a:gd name="connsiteY132" fmla="*/ 44797 h 89650"/>
                <a:gd name="connsiteX133" fmla="*/ 521787 w 1120577"/>
                <a:gd name="connsiteY133" fmla="*/ 11733 h 89650"/>
                <a:gd name="connsiteX134" fmla="*/ 428884 w 1120577"/>
                <a:gd name="connsiteY134" fmla="*/ 13907 h 89650"/>
                <a:gd name="connsiteX135" fmla="*/ 438189 w 1120577"/>
                <a:gd name="connsiteY135" fmla="*/ 17576 h 89650"/>
                <a:gd name="connsiteX136" fmla="*/ 443301 w 1120577"/>
                <a:gd name="connsiteY136" fmla="*/ 5720 h 89650"/>
                <a:gd name="connsiteX137" fmla="*/ 418688 w 1120577"/>
                <a:gd name="connsiteY137" fmla="*/ 123 h 89650"/>
                <a:gd name="connsiteX138" fmla="*/ 396630 w 1120577"/>
                <a:gd name="connsiteY138" fmla="*/ 5542 h 89650"/>
                <a:gd name="connsiteX139" fmla="*/ 382268 w 1120577"/>
                <a:gd name="connsiteY139" fmla="*/ 21146 h 89650"/>
                <a:gd name="connsiteX140" fmla="*/ 377303 w 1120577"/>
                <a:gd name="connsiteY140" fmla="*/ 44916 h 89650"/>
                <a:gd name="connsiteX141" fmla="*/ 387529 w 1120577"/>
                <a:gd name="connsiteY141" fmla="*/ 78063 h 89650"/>
                <a:gd name="connsiteX142" fmla="*/ 416842 w 1120577"/>
                <a:gd name="connsiteY142" fmla="*/ 89650 h 89650"/>
                <a:gd name="connsiteX143" fmla="*/ 440031 w 1120577"/>
                <a:gd name="connsiteY143" fmla="*/ 85780 h 89650"/>
                <a:gd name="connsiteX144" fmla="*/ 440031 w 1120577"/>
                <a:gd name="connsiteY144" fmla="*/ 73569 h 89650"/>
                <a:gd name="connsiteX145" fmla="*/ 429271 w 1120577"/>
                <a:gd name="connsiteY145" fmla="*/ 76399 h 89650"/>
                <a:gd name="connsiteX146" fmla="*/ 418570 w 1120577"/>
                <a:gd name="connsiteY146" fmla="*/ 77498 h 89650"/>
                <a:gd name="connsiteX147" fmla="*/ 399037 w 1120577"/>
                <a:gd name="connsiteY147" fmla="*/ 69283 h 89650"/>
                <a:gd name="connsiteX148" fmla="*/ 392289 w 1120577"/>
                <a:gd name="connsiteY148" fmla="*/ 45035 h 89650"/>
                <a:gd name="connsiteX149" fmla="*/ 399302 w 1120577"/>
                <a:gd name="connsiteY149" fmla="*/ 21035 h 89650"/>
                <a:gd name="connsiteX150" fmla="*/ 418570 w 1120577"/>
                <a:gd name="connsiteY150" fmla="*/ 12338 h 89650"/>
                <a:gd name="connsiteX151" fmla="*/ 428884 w 1120577"/>
                <a:gd name="connsiteY151" fmla="*/ 13907 h 89650"/>
                <a:gd name="connsiteX152" fmla="*/ 335767 w 1120577"/>
                <a:gd name="connsiteY152" fmla="*/ 76245 h 89650"/>
                <a:gd name="connsiteX153" fmla="*/ 290578 w 1120577"/>
                <a:gd name="connsiteY153" fmla="*/ 76245 h 89650"/>
                <a:gd name="connsiteX154" fmla="*/ 334577 w 1120577"/>
                <a:gd name="connsiteY154" fmla="*/ 11377 h 89650"/>
                <a:gd name="connsiteX155" fmla="*/ 334577 w 1120577"/>
                <a:gd name="connsiteY155" fmla="*/ 1368 h 89650"/>
                <a:gd name="connsiteX156" fmla="*/ 274761 w 1120577"/>
                <a:gd name="connsiteY156" fmla="*/ 1368 h 89650"/>
                <a:gd name="connsiteX157" fmla="*/ 274761 w 1120577"/>
                <a:gd name="connsiteY157" fmla="*/ 13579 h 89650"/>
                <a:gd name="connsiteX158" fmla="*/ 317396 w 1120577"/>
                <a:gd name="connsiteY158" fmla="*/ 13579 h 89650"/>
                <a:gd name="connsiteX159" fmla="*/ 273575 w 1120577"/>
                <a:gd name="connsiteY159" fmla="*/ 78566 h 89650"/>
                <a:gd name="connsiteX160" fmla="*/ 273575 w 1120577"/>
                <a:gd name="connsiteY160" fmla="*/ 88452 h 89650"/>
                <a:gd name="connsiteX161" fmla="*/ 335767 w 1120577"/>
                <a:gd name="connsiteY161" fmla="*/ 88452 h 89650"/>
                <a:gd name="connsiteX162" fmla="*/ 335767 w 1120577"/>
                <a:gd name="connsiteY162" fmla="*/ 76245 h 89650"/>
                <a:gd name="connsiteX163" fmla="*/ 239127 w 1120577"/>
                <a:gd name="connsiteY163" fmla="*/ 13579 h 89650"/>
                <a:gd name="connsiteX164" fmla="*/ 264693 w 1120577"/>
                <a:gd name="connsiteY164" fmla="*/ 13579 h 89650"/>
                <a:gd name="connsiteX165" fmla="*/ 264693 w 1120577"/>
                <a:gd name="connsiteY165" fmla="*/ 1368 h 89650"/>
                <a:gd name="connsiteX166" fmla="*/ 199347 w 1120577"/>
                <a:gd name="connsiteY166" fmla="*/ 1368 h 89650"/>
                <a:gd name="connsiteX167" fmla="*/ 199347 w 1120577"/>
                <a:gd name="connsiteY167" fmla="*/ 13579 h 89650"/>
                <a:gd name="connsiteX168" fmla="*/ 224916 w 1120577"/>
                <a:gd name="connsiteY168" fmla="*/ 13579 h 89650"/>
                <a:gd name="connsiteX169" fmla="*/ 224916 w 1120577"/>
                <a:gd name="connsiteY169" fmla="*/ 88452 h 89650"/>
                <a:gd name="connsiteX170" fmla="*/ 239127 w 1120577"/>
                <a:gd name="connsiteY170" fmla="*/ 88452 h 89650"/>
                <a:gd name="connsiteX171" fmla="*/ 239127 w 1120577"/>
                <a:gd name="connsiteY171" fmla="*/ 13579 h 89650"/>
                <a:gd name="connsiteX172" fmla="*/ 186206 w 1120577"/>
                <a:gd name="connsiteY172" fmla="*/ 1368 h 89650"/>
                <a:gd name="connsiteX173" fmla="*/ 171995 w 1120577"/>
                <a:gd name="connsiteY173" fmla="*/ 1368 h 89650"/>
                <a:gd name="connsiteX174" fmla="*/ 171995 w 1120577"/>
                <a:gd name="connsiteY174" fmla="*/ 88452 h 89650"/>
                <a:gd name="connsiteX175" fmla="*/ 186206 w 1120577"/>
                <a:gd name="connsiteY175" fmla="*/ 88452 h 89650"/>
                <a:gd name="connsiteX176" fmla="*/ 186206 w 1120577"/>
                <a:gd name="connsiteY176" fmla="*/ 1368 h 89650"/>
                <a:gd name="connsiteX177" fmla="*/ 113432 w 1120577"/>
                <a:gd name="connsiteY177" fmla="*/ 13283 h 89650"/>
                <a:gd name="connsiteX178" fmla="*/ 123303 w 1120577"/>
                <a:gd name="connsiteY178" fmla="*/ 13283 h 89650"/>
                <a:gd name="connsiteX179" fmla="*/ 137570 w 1120577"/>
                <a:gd name="connsiteY179" fmla="*/ 16975 h 89650"/>
                <a:gd name="connsiteX180" fmla="*/ 142148 w 1120577"/>
                <a:gd name="connsiteY180" fmla="*/ 28174 h 89650"/>
                <a:gd name="connsiteX181" fmla="*/ 137037 w 1120577"/>
                <a:gd name="connsiteY181" fmla="*/ 40085 h 89650"/>
                <a:gd name="connsiteX182" fmla="*/ 120983 w 1120577"/>
                <a:gd name="connsiteY182" fmla="*/ 43900 h 89650"/>
                <a:gd name="connsiteX183" fmla="*/ 113432 w 1120577"/>
                <a:gd name="connsiteY183" fmla="*/ 43900 h 89650"/>
                <a:gd name="connsiteX184" fmla="*/ 113432 w 1120577"/>
                <a:gd name="connsiteY184" fmla="*/ 13283 h 89650"/>
                <a:gd name="connsiteX185" fmla="*/ 148659 w 1120577"/>
                <a:gd name="connsiteY185" fmla="*/ 8041 h 89650"/>
                <a:gd name="connsiteX186" fmla="*/ 124252 w 1120577"/>
                <a:gd name="connsiteY186" fmla="*/ 1368 h 89650"/>
                <a:gd name="connsiteX187" fmla="*/ 99221 w 1120577"/>
                <a:gd name="connsiteY187" fmla="*/ 1368 h 89650"/>
                <a:gd name="connsiteX188" fmla="*/ 99221 w 1120577"/>
                <a:gd name="connsiteY188" fmla="*/ 88452 h 89650"/>
                <a:gd name="connsiteX189" fmla="*/ 113432 w 1120577"/>
                <a:gd name="connsiteY189" fmla="*/ 88452 h 89650"/>
                <a:gd name="connsiteX190" fmla="*/ 113432 w 1120577"/>
                <a:gd name="connsiteY190" fmla="*/ 55870 h 89650"/>
                <a:gd name="connsiteX191" fmla="*/ 122469 w 1120577"/>
                <a:gd name="connsiteY191" fmla="*/ 55870 h 89650"/>
                <a:gd name="connsiteX192" fmla="*/ 147857 w 1120577"/>
                <a:gd name="connsiteY192" fmla="*/ 48604 h 89650"/>
                <a:gd name="connsiteX193" fmla="*/ 156775 w 1120577"/>
                <a:gd name="connsiteY193" fmla="*/ 27696 h 89650"/>
                <a:gd name="connsiteX194" fmla="*/ 148659 w 1120577"/>
                <a:gd name="connsiteY194" fmla="*/ 8041 h 89650"/>
                <a:gd name="connsiteX195" fmla="*/ 21608 w 1120577"/>
                <a:gd name="connsiteY195" fmla="*/ 20489 h 89650"/>
                <a:gd name="connsiteX196" fmla="*/ 40903 w 1120577"/>
                <a:gd name="connsiteY196" fmla="*/ 12211 h 89650"/>
                <a:gd name="connsiteX197" fmla="*/ 59958 w 1120577"/>
                <a:gd name="connsiteY197" fmla="*/ 20489 h 89650"/>
                <a:gd name="connsiteX198" fmla="*/ 66350 w 1120577"/>
                <a:gd name="connsiteY198" fmla="*/ 44793 h 89650"/>
                <a:gd name="connsiteX199" fmla="*/ 59898 w 1120577"/>
                <a:gd name="connsiteY199" fmla="*/ 69276 h 89650"/>
                <a:gd name="connsiteX200" fmla="*/ 40781 w 1120577"/>
                <a:gd name="connsiteY200" fmla="*/ 77490 h 89650"/>
                <a:gd name="connsiteX201" fmla="*/ 21576 w 1120577"/>
                <a:gd name="connsiteY201" fmla="*/ 69181 h 89650"/>
                <a:gd name="connsiteX202" fmla="*/ 15097 w 1120577"/>
                <a:gd name="connsiteY202" fmla="*/ 44790 h 89650"/>
                <a:gd name="connsiteX203" fmla="*/ 21608 w 1120577"/>
                <a:gd name="connsiteY203" fmla="*/ 20489 h 89650"/>
                <a:gd name="connsiteX204" fmla="*/ 70872 w 1120577"/>
                <a:gd name="connsiteY204" fmla="*/ 11733 h 89650"/>
                <a:gd name="connsiteX205" fmla="*/ 40907 w 1120577"/>
                <a:gd name="connsiteY205" fmla="*/ 0 h 89650"/>
                <a:gd name="connsiteX206" fmla="*/ 10610 w 1120577"/>
                <a:gd name="connsiteY206" fmla="*/ 11555 h 89650"/>
                <a:gd name="connsiteX207" fmla="*/ 0 w 1120577"/>
                <a:gd name="connsiteY207" fmla="*/ 44675 h 89650"/>
                <a:gd name="connsiteX208" fmla="*/ 10551 w 1120577"/>
                <a:gd name="connsiteY208" fmla="*/ 77941 h 89650"/>
                <a:gd name="connsiteX209" fmla="*/ 40785 w 1120577"/>
                <a:gd name="connsiteY209" fmla="*/ 89646 h 89650"/>
                <a:gd name="connsiteX210" fmla="*/ 70841 w 1120577"/>
                <a:gd name="connsiteY210" fmla="*/ 77854 h 89650"/>
                <a:gd name="connsiteX211" fmla="*/ 81455 w 1120577"/>
                <a:gd name="connsiteY211" fmla="*/ 44797 h 89650"/>
                <a:gd name="connsiteX212" fmla="*/ 70872 w 1120577"/>
                <a:gd name="connsiteY212" fmla="*/ 11733 h 8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</a:cxnLst>
              <a:rect l="l" t="t" r="r" b="b"/>
              <a:pathLst>
                <a:path w="1120577" h="89650">
                  <a:moveTo>
                    <a:pt x="1088589" y="53431"/>
                  </a:moveTo>
                  <a:lnTo>
                    <a:pt x="1106611" y="53431"/>
                  </a:lnTo>
                  <a:lnTo>
                    <a:pt x="1106611" y="75889"/>
                  </a:lnTo>
                  <a:cubicBezTo>
                    <a:pt x="1101377" y="77044"/>
                    <a:pt x="1096464" y="77617"/>
                    <a:pt x="1091862" y="77617"/>
                  </a:cubicBezTo>
                  <a:cubicBezTo>
                    <a:pt x="1082746" y="77617"/>
                    <a:pt x="1075765" y="74846"/>
                    <a:pt x="1070906" y="69307"/>
                  </a:cubicBezTo>
                  <a:cubicBezTo>
                    <a:pt x="1066048" y="63769"/>
                    <a:pt x="1063621" y="55677"/>
                    <a:pt x="1063621" y="45031"/>
                  </a:cubicBezTo>
                  <a:cubicBezTo>
                    <a:pt x="1063621" y="34903"/>
                    <a:pt x="1066317" y="26921"/>
                    <a:pt x="1071709" y="21086"/>
                  </a:cubicBezTo>
                  <a:cubicBezTo>
                    <a:pt x="1077097" y="15247"/>
                    <a:pt x="1084430" y="12330"/>
                    <a:pt x="1093704" y="12330"/>
                  </a:cubicBezTo>
                  <a:cubicBezTo>
                    <a:pt x="1100757" y="12330"/>
                    <a:pt x="1107813" y="13959"/>
                    <a:pt x="1114870" y="17208"/>
                  </a:cubicBezTo>
                  <a:lnTo>
                    <a:pt x="1119866" y="5361"/>
                  </a:lnTo>
                  <a:cubicBezTo>
                    <a:pt x="1111739" y="1862"/>
                    <a:pt x="1103140" y="119"/>
                    <a:pt x="1094064" y="119"/>
                  </a:cubicBezTo>
                  <a:cubicBezTo>
                    <a:pt x="1079951" y="119"/>
                    <a:pt x="1068874" y="4080"/>
                    <a:pt x="1060826" y="12002"/>
                  </a:cubicBezTo>
                  <a:cubicBezTo>
                    <a:pt x="1052781" y="19924"/>
                    <a:pt x="1048757" y="30894"/>
                    <a:pt x="1048757" y="44912"/>
                  </a:cubicBezTo>
                  <a:cubicBezTo>
                    <a:pt x="1048757" y="59128"/>
                    <a:pt x="1052319" y="70137"/>
                    <a:pt x="1059458" y="77937"/>
                  </a:cubicBezTo>
                  <a:cubicBezTo>
                    <a:pt x="1066593" y="85744"/>
                    <a:pt x="1076737" y="89642"/>
                    <a:pt x="1089897" y="89642"/>
                  </a:cubicBezTo>
                  <a:cubicBezTo>
                    <a:pt x="1095487" y="89642"/>
                    <a:pt x="1100689" y="89283"/>
                    <a:pt x="1105504" y="88571"/>
                  </a:cubicBezTo>
                  <a:cubicBezTo>
                    <a:pt x="1110323" y="87852"/>
                    <a:pt x="1115348" y="86642"/>
                    <a:pt x="1120578" y="84934"/>
                  </a:cubicBezTo>
                  <a:lnTo>
                    <a:pt x="1120578" y="41212"/>
                  </a:lnTo>
                  <a:lnTo>
                    <a:pt x="1088585" y="41212"/>
                  </a:lnTo>
                  <a:lnTo>
                    <a:pt x="1088585" y="53431"/>
                  </a:lnTo>
                  <a:close/>
                  <a:moveTo>
                    <a:pt x="1031058" y="1368"/>
                  </a:moveTo>
                  <a:lnTo>
                    <a:pt x="1018036" y="1368"/>
                  </a:lnTo>
                  <a:lnTo>
                    <a:pt x="1018036" y="46995"/>
                  </a:lnTo>
                  <a:cubicBezTo>
                    <a:pt x="1018036" y="50213"/>
                    <a:pt x="1018155" y="54692"/>
                    <a:pt x="1018392" y="60428"/>
                  </a:cubicBezTo>
                  <a:cubicBezTo>
                    <a:pt x="1018633" y="66168"/>
                    <a:pt x="1018792" y="69493"/>
                    <a:pt x="1018867" y="70402"/>
                  </a:cubicBezTo>
                  <a:lnTo>
                    <a:pt x="1018511" y="70402"/>
                  </a:lnTo>
                  <a:lnTo>
                    <a:pt x="975880" y="1364"/>
                  </a:lnTo>
                  <a:lnTo>
                    <a:pt x="958636" y="1364"/>
                  </a:lnTo>
                  <a:lnTo>
                    <a:pt x="958636" y="88448"/>
                  </a:lnTo>
                  <a:lnTo>
                    <a:pt x="971543" y="88448"/>
                  </a:lnTo>
                  <a:lnTo>
                    <a:pt x="971543" y="43185"/>
                  </a:lnTo>
                  <a:cubicBezTo>
                    <a:pt x="971543" y="37069"/>
                    <a:pt x="971267" y="30317"/>
                    <a:pt x="970709" y="22932"/>
                  </a:cubicBezTo>
                  <a:lnTo>
                    <a:pt x="970413" y="19062"/>
                  </a:lnTo>
                  <a:lnTo>
                    <a:pt x="970891" y="19062"/>
                  </a:lnTo>
                  <a:lnTo>
                    <a:pt x="1013637" y="88456"/>
                  </a:lnTo>
                  <a:lnTo>
                    <a:pt x="1031058" y="88456"/>
                  </a:lnTo>
                  <a:lnTo>
                    <a:pt x="1031058" y="1368"/>
                  </a:lnTo>
                  <a:close/>
                  <a:moveTo>
                    <a:pt x="936842" y="1368"/>
                  </a:moveTo>
                  <a:lnTo>
                    <a:pt x="922631" y="1368"/>
                  </a:lnTo>
                  <a:lnTo>
                    <a:pt x="922631" y="88452"/>
                  </a:lnTo>
                  <a:lnTo>
                    <a:pt x="936842" y="88452"/>
                  </a:lnTo>
                  <a:lnTo>
                    <a:pt x="936842" y="1368"/>
                  </a:lnTo>
                  <a:close/>
                  <a:moveTo>
                    <a:pt x="883862" y="13579"/>
                  </a:moveTo>
                  <a:lnTo>
                    <a:pt x="909427" y="13579"/>
                  </a:lnTo>
                  <a:lnTo>
                    <a:pt x="909427" y="1368"/>
                  </a:lnTo>
                  <a:lnTo>
                    <a:pt x="844081" y="1368"/>
                  </a:lnTo>
                  <a:lnTo>
                    <a:pt x="844081" y="13579"/>
                  </a:lnTo>
                  <a:lnTo>
                    <a:pt x="869650" y="13579"/>
                  </a:lnTo>
                  <a:lnTo>
                    <a:pt x="869650" y="88452"/>
                  </a:lnTo>
                  <a:lnTo>
                    <a:pt x="883866" y="88452"/>
                  </a:lnTo>
                  <a:lnTo>
                    <a:pt x="883866" y="13579"/>
                  </a:lnTo>
                  <a:close/>
                  <a:moveTo>
                    <a:pt x="851636" y="88452"/>
                  </a:moveTo>
                  <a:lnTo>
                    <a:pt x="851636" y="76245"/>
                  </a:lnTo>
                  <a:lnTo>
                    <a:pt x="814828" y="76245"/>
                  </a:lnTo>
                  <a:lnTo>
                    <a:pt x="814828" y="1368"/>
                  </a:lnTo>
                  <a:lnTo>
                    <a:pt x="800616" y="1368"/>
                  </a:lnTo>
                  <a:lnTo>
                    <a:pt x="800616" y="88452"/>
                  </a:lnTo>
                  <a:lnTo>
                    <a:pt x="851636" y="88452"/>
                  </a:lnTo>
                  <a:close/>
                  <a:moveTo>
                    <a:pt x="765148" y="1368"/>
                  </a:moveTo>
                  <a:lnTo>
                    <a:pt x="765148" y="56349"/>
                  </a:lnTo>
                  <a:cubicBezTo>
                    <a:pt x="765148" y="70446"/>
                    <a:pt x="758448" y="77494"/>
                    <a:pt x="745050" y="77494"/>
                  </a:cubicBezTo>
                  <a:cubicBezTo>
                    <a:pt x="738152" y="77494"/>
                    <a:pt x="733041" y="75786"/>
                    <a:pt x="729712" y="72371"/>
                  </a:cubicBezTo>
                  <a:cubicBezTo>
                    <a:pt x="726375" y="68959"/>
                    <a:pt x="724711" y="63654"/>
                    <a:pt x="724711" y="56471"/>
                  </a:cubicBezTo>
                  <a:lnTo>
                    <a:pt x="724711" y="1368"/>
                  </a:lnTo>
                  <a:lnTo>
                    <a:pt x="710444" y="1368"/>
                  </a:lnTo>
                  <a:lnTo>
                    <a:pt x="710444" y="57479"/>
                  </a:lnTo>
                  <a:cubicBezTo>
                    <a:pt x="710444" y="67489"/>
                    <a:pt x="713437" y="75348"/>
                    <a:pt x="719422" y="81068"/>
                  </a:cubicBezTo>
                  <a:cubicBezTo>
                    <a:pt x="725411" y="86788"/>
                    <a:pt x="733792" y="89646"/>
                    <a:pt x="744576" y="89646"/>
                  </a:cubicBezTo>
                  <a:cubicBezTo>
                    <a:pt x="751830" y="89646"/>
                    <a:pt x="758060" y="88346"/>
                    <a:pt x="763270" y="85748"/>
                  </a:cubicBezTo>
                  <a:cubicBezTo>
                    <a:pt x="768481" y="83147"/>
                    <a:pt x="772466" y="79431"/>
                    <a:pt x="775221" y="74608"/>
                  </a:cubicBezTo>
                  <a:cubicBezTo>
                    <a:pt x="777976" y="69785"/>
                    <a:pt x="779352" y="64152"/>
                    <a:pt x="779352" y="57720"/>
                  </a:cubicBezTo>
                  <a:lnTo>
                    <a:pt x="779352" y="1368"/>
                  </a:lnTo>
                  <a:lnTo>
                    <a:pt x="765148" y="1368"/>
                  </a:lnTo>
                  <a:close/>
                  <a:moveTo>
                    <a:pt x="693454" y="54562"/>
                  </a:moveTo>
                  <a:cubicBezTo>
                    <a:pt x="692062" y="51668"/>
                    <a:pt x="689888" y="49063"/>
                    <a:pt x="686915" y="46758"/>
                  </a:cubicBezTo>
                  <a:cubicBezTo>
                    <a:pt x="683942" y="44454"/>
                    <a:pt x="679262" y="41975"/>
                    <a:pt x="672881" y="39310"/>
                  </a:cubicBezTo>
                  <a:cubicBezTo>
                    <a:pt x="667208" y="36966"/>
                    <a:pt x="663287" y="35084"/>
                    <a:pt x="661105" y="33649"/>
                  </a:cubicBezTo>
                  <a:cubicBezTo>
                    <a:pt x="658926" y="32222"/>
                    <a:pt x="657361" y="30700"/>
                    <a:pt x="656408" y="29095"/>
                  </a:cubicBezTo>
                  <a:cubicBezTo>
                    <a:pt x="655460" y="27486"/>
                    <a:pt x="654981" y="25553"/>
                    <a:pt x="654981" y="23284"/>
                  </a:cubicBezTo>
                  <a:cubicBezTo>
                    <a:pt x="654981" y="19987"/>
                    <a:pt x="656171" y="17339"/>
                    <a:pt x="658551" y="15334"/>
                  </a:cubicBezTo>
                  <a:cubicBezTo>
                    <a:pt x="660927" y="13326"/>
                    <a:pt x="664410" y="12326"/>
                    <a:pt x="669011" y="12326"/>
                  </a:cubicBezTo>
                  <a:cubicBezTo>
                    <a:pt x="675075" y="12326"/>
                    <a:pt x="681973" y="13955"/>
                    <a:pt x="689702" y="17204"/>
                  </a:cubicBezTo>
                  <a:lnTo>
                    <a:pt x="694220" y="5590"/>
                  </a:lnTo>
                  <a:cubicBezTo>
                    <a:pt x="685974" y="1937"/>
                    <a:pt x="677692" y="111"/>
                    <a:pt x="669367" y="111"/>
                  </a:cubicBezTo>
                  <a:cubicBezTo>
                    <a:pt x="660690" y="111"/>
                    <a:pt x="653772" y="2190"/>
                    <a:pt x="648617" y="6365"/>
                  </a:cubicBezTo>
                  <a:cubicBezTo>
                    <a:pt x="643462" y="10535"/>
                    <a:pt x="640888" y="16252"/>
                    <a:pt x="640888" y="23517"/>
                  </a:cubicBezTo>
                  <a:cubicBezTo>
                    <a:pt x="640888" y="29317"/>
                    <a:pt x="642513" y="34282"/>
                    <a:pt x="645762" y="38409"/>
                  </a:cubicBezTo>
                  <a:cubicBezTo>
                    <a:pt x="649012" y="42540"/>
                    <a:pt x="654602" y="46217"/>
                    <a:pt x="662528" y="49431"/>
                  </a:cubicBezTo>
                  <a:cubicBezTo>
                    <a:pt x="670221" y="52526"/>
                    <a:pt x="675293" y="55210"/>
                    <a:pt x="677752" y="57471"/>
                  </a:cubicBezTo>
                  <a:cubicBezTo>
                    <a:pt x="680206" y="59737"/>
                    <a:pt x="681440" y="62496"/>
                    <a:pt x="681440" y="65753"/>
                  </a:cubicBezTo>
                  <a:cubicBezTo>
                    <a:pt x="681440" y="69366"/>
                    <a:pt x="680100" y="72248"/>
                    <a:pt x="677423" y="74391"/>
                  </a:cubicBezTo>
                  <a:cubicBezTo>
                    <a:pt x="674747" y="76538"/>
                    <a:pt x="670596" y="77605"/>
                    <a:pt x="664971" y="77605"/>
                  </a:cubicBezTo>
                  <a:cubicBezTo>
                    <a:pt x="661121" y="77605"/>
                    <a:pt x="656974" y="77067"/>
                    <a:pt x="652514" y="75996"/>
                  </a:cubicBezTo>
                  <a:cubicBezTo>
                    <a:pt x="648055" y="74925"/>
                    <a:pt x="643841" y="73454"/>
                    <a:pt x="639880" y="71592"/>
                  </a:cubicBezTo>
                  <a:lnTo>
                    <a:pt x="639880" y="85053"/>
                  </a:lnTo>
                  <a:cubicBezTo>
                    <a:pt x="646142" y="88108"/>
                    <a:pt x="654187" y="89638"/>
                    <a:pt x="664018" y="89638"/>
                  </a:cubicBezTo>
                  <a:cubicBezTo>
                    <a:pt x="673850" y="89638"/>
                    <a:pt x="681558" y="87432"/>
                    <a:pt x="687148" y="83025"/>
                  </a:cubicBezTo>
                  <a:cubicBezTo>
                    <a:pt x="692738" y="78617"/>
                    <a:pt x="695533" y="72541"/>
                    <a:pt x="695533" y="64797"/>
                  </a:cubicBezTo>
                  <a:cubicBezTo>
                    <a:pt x="695533" y="60875"/>
                    <a:pt x="694841" y="57459"/>
                    <a:pt x="693454" y="54562"/>
                  </a:cubicBezTo>
                  <a:moveTo>
                    <a:pt x="622557" y="1368"/>
                  </a:moveTo>
                  <a:lnTo>
                    <a:pt x="609536" y="1368"/>
                  </a:lnTo>
                  <a:lnTo>
                    <a:pt x="609536" y="46995"/>
                  </a:lnTo>
                  <a:cubicBezTo>
                    <a:pt x="609536" y="50213"/>
                    <a:pt x="609654" y="54692"/>
                    <a:pt x="609891" y="60428"/>
                  </a:cubicBezTo>
                  <a:cubicBezTo>
                    <a:pt x="610132" y="66168"/>
                    <a:pt x="610291" y="69493"/>
                    <a:pt x="610366" y="70402"/>
                  </a:cubicBezTo>
                  <a:lnTo>
                    <a:pt x="610010" y="70402"/>
                  </a:lnTo>
                  <a:lnTo>
                    <a:pt x="567379" y="1364"/>
                  </a:lnTo>
                  <a:lnTo>
                    <a:pt x="550135" y="1364"/>
                  </a:lnTo>
                  <a:lnTo>
                    <a:pt x="550135" y="88448"/>
                  </a:lnTo>
                  <a:lnTo>
                    <a:pt x="563038" y="88448"/>
                  </a:lnTo>
                  <a:lnTo>
                    <a:pt x="563038" y="43185"/>
                  </a:lnTo>
                  <a:cubicBezTo>
                    <a:pt x="563038" y="37069"/>
                    <a:pt x="562762" y="30317"/>
                    <a:pt x="562204" y="22932"/>
                  </a:cubicBezTo>
                  <a:lnTo>
                    <a:pt x="561908" y="19062"/>
                  </a:lnTo>
                  <a:lnTo>
                    <a:pt x="562382" y="19062"/>
                  </a:lnTo>
                  <a:lnTo>
                    <a:pt x="605132" y="88456"/>
                  </a:lnTo>
                  <a:lnTo>
                    <a:pt x="622553" y="88456"/>
                  </a:lnTo>
                  <a:lnTo>
                    <a:pt x="622553" y="1368"/>
                  </a:lnTo>
                  <a:close/>
                  <a:moveTo>
                    <a:pt x="472523" y="20489"/>
                  </a:moveTo>
                  <a:cubicBezTo>
                    <a:pt x="476863" y="14971"/>
                    <a:pt x="483295" y="12211"/>
                    <a:pt x="491818" y="12211"/>
                  </a:cubicBezTo>
                  <a:cubicBezTo>
                    <a:pt x="500258" y="12211"/>
                    <a:pt x="506611" y="14971"/>
                    <a:pt x="510872" y="20489"/>
                  </a:cubicBezTo>
                  <a:cubicBezTo>
                    <a:pt x="515134" y="26008"/>
                    <a:pt x="517265" y="34112"/>
                    <a:pt x="517265" y="44793"/>
                  </a:cubicBezTo>
                  <a:cubicBezTo>
                    <a:pt x="517265" y="55633"/>
                    <a:pt x="515114" y="63792"/>
                    <a:pt x="510813" y="69276"/>
                  </a:cubicBezTo>
                  <a:cubicBezTo>
                    <a:pt x="506512" y="74755"/>
                    <a:pt x="500139" y="77490"/>
                    <a:pt x="491695" y="77490"/>
                  </a:cubicBezTo>
                  <a:cubicBezTo>
                    <a:pt x="483216" y="77490"/>
                    <a:pt x="476812" y="74723"/>
                    <a:pt x="472491" y="69181"/>
                  </a:cubicBezTo>
                  <a:cubicBezTo>
                    <a:pt x="468170" y="63642"/>
                    <a:pt x="466012" y="55511"/>
                    <a:pt x="466012" y="44790"/>
                  </a:cubicBezTo>
                  <a:cubicBezTo>
                    <a:pt x="466012" y="34112"/>
                    <a:pt x="468186" y="26008"/>
                    <a:pt x="472523" y="20489"/>
                  </a:cubicBezTo>
                  <a:moveTo>
                    <a:pt x="521787" y="11733"/>
                  </a:moveTo>
                  <a:cubicBezTo>
                    <a:pt x="514731" y="3910"/>
                    <a:pt x="504741" y="0"/>
                    <a:pt x="491822" y="0"/>
                  </a:cubicBezTo>
                  <a:cubicBezTo>
                    <a:pt x="478701" y="0"/>
                    <a:pt x="468601" y="3850"/>
                    <a:pt x="461525" y="11555"/>
                  </a:cubicBezTo>
                  <a:cubicBezTo>
                    <a:pt x="454453" y="19260"/>
                    <a:pt x="450915" y="30297"/>
                    <a:pt x="450915" y="44675"/>
                  </a:cubicBezTo>
                  <a:cubicBezTo>
                    <a:pt x="450915" y="59049"/>
                    <a:pt x="454429" y="70137"/>
                    <a:pt x="461466" y="77941"/>
                  </a:cubicBezTo>
                  <a:cubicBezTo>
                    <a:pt x="468502" y="85748"/>
                    <a:pt x="478579" y="89646"/>
                    <a:pt x="491699" y="89646"/>
                  </a:cubicBezTo>
                  <a:cubicBezTo>
                    <a:pt x="504662" y="89646"/>
                    <a:pt x="514683" y="85713"/>
                    <a:pt x="521759" y="77854"/>
                  </a:cubicBezTo>
                  <a:cubicBezTo>
                    <a:pt x="528832" y="69991"/>
                    <a:pt x="532370" y="58974"/>
                    <a:pt x="532370" y="44797"/>
                  </a:cubicBezTo>
                  <a:cubicBezTo>
                    <a:pt x="532366" y="30578"/>
                    <a:pt x="528839" y="19556"/>
                    <a:pt x="521787" y="11733"/>
                  </a:cubicBezTo>
                  <a:moveTo>
                    <a:pt x="428884" y="13907"/>
                  </a:moveTo>
                  <a:cubicBezTo>
                    <a:pt x="432153" y="14963"/>
                    <a:pt x="435256" y="16180"/>
                    <a:pt x="438189" y="17576"/>
                  </a:cubicBezTo>
                  <a:lnTo>
                    <a:pt x="443301" y="5720"/>
                  </a:lnTo>
                  <a:cubicBezTo>
                    <a:pt x="435770" y="1988"/>
                    <a:pt x="427567" y="123"/>
                    <a:pt x="418688" y="123"/>
                  </a:cubicBezTo>
                  <a:cubicBezTo>
                    <a:pt x="410244" y="123"/>
                    <a:pt x="402891" y="1929"/>
                    <a:pt x="396630" y="5542"/>
                  </a:cubicBezTo>
                  <a:cubicBezTo>
                    <a:pt x="390364" y="9156"/>
                    <a:pt x="385577" y="14354"/>
                    <a:pt x="382268" y="21146"/>
                  </a:cubicBezTo>
                  <a:cubicBezTo>
                    <a:pt x="378959" y="27937"/>
                    <a:pt x="377303" y="35859"/>
                    <a:pt x="377303" y="44916"/>
                  </a:cubicBezTo>
                  <a:cubicBezTo>
                    <a:pt x="377303" y="59290"/>
                    <a:pt x="380714" y="70339"/>
                    <a:pt x="387529" y="78063"/>
                  </a:cubicBezTo>
                  <a:cubicBezTo>
                    <a:pt x="394349" y="85788"/>
                    <a:pt x="404121" y="89650"/>
                    <a:pt x="416842" y="89650"/>
                  </a:cubicBezTo>
                  <a:cubicBezTo>
                    <a:pt x="425484" y="89650"/>
                    <a:pt x="433216" y="88358"/>
                    <a:pt x="440031" y="85780"/>
                  </a:cubicBezTo>
                  <a:lnTo>
                    <a:pt x="440031" y="73569"/>
                  </a:lnTo>
                  <a:cubicBezTo>
                    <a:pt x="436308" y="74723"/>
                    <a:pt x="432718" y="75660"/>
                    <a:pt x="429271" y="76399"/>
                  </a:cubicBezTo>
                  <a:cubicBezTo>
                    <a:pt x="425824" y="77134"/>
                    <a:pt x="422254" y="77498"/>
                    <a:pt x="418570" y="77498"/>
                  </a:cubicBezTo>
                  <a:cubicBezTo>
                    <a:pt x="410047" y="77498"/>
                    <a:pt x="403536" y="74763"/>
                    <a:pt x="399037" y="69283"/>
                  </a:cubicBezTo>
                  <a:cubicBezTo>
                    <a:pt x="394538" y="63796"/>
                    <a:pt x="392289" y="55716"/>
                    <a:pt x="392289" y="45035"/>
                  </a:cubicBezTo>
                  <a:cubicBezTo>
                    <a:pt x="392289" y="34828"/>
                    <a:pt x="394625" y="26830"/>
                    <a:pt x="399302" y="21035"/>
                  </a:cubicBezTo>
                  <a:cubicBezTo>
                    <a:pt x="403979" y="15232"/>
                    <a:pt x="410402" y="12338"/>
                    <a:pt x="418570" y="12338"/>
                  </a:cubicBezTo>
                  <a:cubicBezTo>
                    <a:pt x="422171" y="12330"/>
                    <a:pt x="425614" y="12856"/>
                    <a:pt x="428884" y="13907"/>
                  </a:cubicBezTo>
                  <a:moveTo>
                    <a:pt x="335767" y="76245"/>
                  </a:moveTo>
                  <a:lnTo>
                    <a:pt x="290578" y="76245"/>
                  </a:lnTo>
                  <a:lnTo>
                    <a:pt x="334577" y="11377"/>
                  </a:lnTo>
                  <a:lnTo>
                    <a:pt x="334577" y="1368"/>
                  </a:lnTo>
                  <a:lnTo>
                    <a:pt x="274761" y="1368"/>
                  </a:lnTo>
                  <a:lnTo>
                    <a:pt x="274761" y="13579"/>
                  </a:lnTo>
                  <a:lnTo>
                    <a:pt x="317396" y="13579"/>
                  </a:lnTo>
                  <a:lnTo>
                    <a:pt x="273575" y="78566"/>
                  </a:lnTo>
                  <a:lnTo>
                    <a:pt x="273575" y="88452"/>
                  </a:lnTo>
                  <a:lnTo>
                    <a:pt x="335767" y="88452"/>
                  </a:lnTo>
                  <a:lnTo>
                    <a:pt x="335767" y="76245"/>
                  </a:lnTo>
                  <a:close/>
                  <a:moveTo>
                    <a:pt x="239127" y="13579"/>
                  </a:moveTo>
                  <a:lnTo>
                    <a:pt x="264693" y="13579"/>
                  </a:lnTo>
                  <a:lnTo>
                    <a:pt x="264693" y="1368"/>
                  </a:lnTo>
                  <a:lnTo>
                    <a:pt x="199347" y="1368"/>
                  </a:lnTo>
                  <a:lnTo>
                    <a:pt x="199347" y="13579"/>
                  </a:lnTo>
                  <a:lnTo>
                    <a:pt x="224916" y="13579"/>
                  </a:lnTo>
                  <a:lnTo>
                    <a:pt x="224916" y="88452"/>
                  </a:lnTo>
                  <a:lnTo>
                    <a:pt x="239127" y="88452"/>
                  </a:lnTo>
                  <a:lnTo>
                    <a:pt x="239127" y="13579"/>
                  </a:lnTo>
                  <a:close/>
                  <a:moveTo>
                    <a:pt x="186206" y="1368"/>
                  </a:moveTo>
                  <a:lnTo>
                    <a:pt x="171995" y="1368"/>
                  </a:lnTo>
                  <a:lnTo>
                    <a:pt x="171995" y="88452"/>
                  </a:lnTo>
                  <a:lnTo>
                    <a:pt x="186206" y="88452"/>
                  </a:lnTo>
                  <a:lnTo>
                    <a:pt x="186206" y="1368"/>
                  </a:lnTo>
                  <a:close/>
                  <a:moveTo>
                    <a:pt x="113432" y="13283"/>
                  </a:moveTo>
                  <a:lnTo>
                    <a:pt x="123303" y="13283"/>
                  </a:lnTo>
                  <a:cubicBezTo>
                    <a:pt x="129763" y="13283"/>
                    <a:pt x="134519" y="14512"/>
                    <a:pt x="137570" y="16975"/>
                  </a:cubicBezTo>
                  <a:cubicBezTo>
                    <a:pt x="140622" y="19438"/>
                    <a:pt x="142148" y="23170"/>
                    <a:pt x="142148" y="28174"/>
                  </a:cubicBezTo>
                  <a:cubicBezTo>
                    <a:pt x="142148" y="33574"/>
                    <a:pt x="140444" y="37547"/>
                    <a:pt x="137037" y="40085"/>
                  </a:cubicBezTo>
                  <a:cubicBezTo>
                    <a:pt x="133625" y="42631"/>
                    <a:pt x="128276" y="43900"/>
                    <a:pt x="120983" y="43900"/>
                  </a:cubicBezTo>
                  <a:lnTo>
                    <a:pt x="113432" y="43900"/>
                  </a:lnTo>
                  <a:lnTo>
                    <a:pt x="113432" y="13283"/>
                  </a:lnTo>
                  <a:close/>
                  <a:moveTo>
                    <a:pt x="148659" y="8041"/>
                  </a:moveTo>
                  <a:cubicBezTo>
                    <a:pt x="143251" y="3593"/>
                    <a:pt x="135112" y="1368"/>
                    <a:pt x="124252" y="1368"/>
                  </a:cubicBezTo>
                  <a:lnTo>
                    <a:pt x="99221" y="1368"/>
                  </a:lnTo>
                  <a:lnTo>
                    <a:pt x="99221" y="88452"/>
                  </a:lnTo>
                  <a:lnTo>
                    <a:pt x="113432" y="88452"/>
                  </a:lnTo>
                  <a:lnTo>
                    <a:pt x="113432" y="55870"/>
                  </a:lnTo>
                  <a:lnTo>
                    <a:pt x="122469" y="55870"/>
                  </a:lnTo>
                  <a:cubicBezTo>
                    <a:pt x="133447" y="55870"/>
                    <a:pt x="141911" y="53451"/>
                    <a:pt x="147857" y="48604"/>
                  </a:cubicBezTo>
                  <a:cubicBezTo>
                    <a:pt x="153802" y="43762"/>
                    <a:pt x="156775" y="36792"/>
                    <a:pt x="156775" y="27696"/>
                  </a:cubicBezTo>
                  <a:cubicBezTo>
                    <a:pt x="156779" y="19039"/>
                    <a:pt x="154075" y="12488"/>
                    <a:pt x="148659" y="8041"/>
                  </a:cubicBezTo>
                  <a:moveTo>
                    <a:pt x="21608" y="20489"/>
                  </a:moveTo>
                  <a:cubicBezTo>
                    <a:pt x="25949" y="14971"/>
                    <a:pt x="32380" y="12211"/>
                    <a:pt x="40903" y="12211"/>
                  </a:cubicBezTo>
                  <a:cubicBezTo>
                    <a:pt x="49343" y="12211"/>
                    <a:pt x="55696" y="14971"/>
                    <a:pt x="59958" y="20489"/>
                  </a:cubicBezTo>
                  <a:cubicBezTo>
                    <a:pt x="64219" y="26008"/>
                    <a:pt x="66350" y="34112"/>
                    <a:pt x="66350" y="44793"/>
                  </a:cubicBezTo>
                  <a:cubicBezTo>
                    <a:pt x="66350" y="55633"/>
                    <a:pt x="64200" y="63792"/>
                    <a:pt x="59898" y="69276"/>
                  </a:cubicBezTo>
                  <a:cubicBezTo>
                    <a:pt x="55597" y="74755"/>
                    <a:pt x="49225" y="77490"/>
                    <a:pt x="40781" y="77490"/>
                  </a:cubicBezTo>
                  <a:cubicBezTo>
                    <a:pt x="32301" y="77490"/>
                    <a:pt x="25897" y="74723"/>
                    <a:pt x="21576" y="69181"/>
                  </a:cubicBezTo>
                  <a:cubicBezTo>
                    <a:pt x="17256" y="63642"/>
                    <a:pt x="15097" y="55511"/>
                    <a:pt x="15097" y="44790"/>
                  </a:cubicBezTo>
                  <a:cubicBezTo>
                    <a:pt x="15097" y="34112"/>
                    <a:pt x="17271" y="26008"/>
                    <a:pt x="21608" y="20489"/>
                  </a:cubicBezTo>
                  <a:moveTo>
                    <a:pt x="70872" y="11733"/>
                  </a:moveTo>
                  <a:cubicBezTo>
                    <a:pt x="63816" y="3910"/>
                    <a:pt x="53826" y="0"/>
                    <a:pt x="40907" y="0"/>
                  </a:cubicBezTo>
                  <a:cubicBezTo>
                    <a:pt x="27783" y="0"/>
                    <a:pt x="17686" y="3850"/>
                    <a:pt x="10610" y="11555"/>
                  </a:cubicBezTo>
                  <a:cubicBezTo>
                    <a:pt x="3534" y="19260"/>
                    <a:pt x="0" y="30297"/>
                    <a:pt x="0" y="44675"/>
                  </a:cubicBezTo>
                  <a:cubicBezTo>
                    <a:pt x="0" y="59049"/>
                    <a:pt x="3514" y="70137"/>
                    <a:pt x="10551" y="77941"/>
                  </a:cubicBezTo>
                  <a:cubicBezTo>
                    <a:pt x="17588" y="85748"/>
                    <a:pt x="27664" y="89646"/>
                    <a:pt x="40785" y="89646"/>
                  </a:cubicBezTo>
                  <a:cubicBezTo>
                    <a:pt x="53747" y="89646"/>
                    <a:pt x="63769" y="85713"/>
                    <a:pt x="70841" y="77854"/>
                  </a:cubicBezTo>
                  <a:cubicBezTo>
                    <a:pt x="77917" y="69991"/>
                    <a:pt x="81455" y="58974"/>
                    <a:pt x="81455" y="44797"/>
                  </a:cubicBezTo>
                  <a:cubicBezTo>
                    <a:pt x="81451" y="30578"/>
                    <a:pt x="77925" y="19556"/>
                    <a:pt x="70872" y="11733"/>
                  </a:cubicBezTo>
                </a:path>
              </a:pathLst>
            </a:custGeom>
            <a:solidFill>
              <a:srgbClr val="000000"/>
            </a:solidFill>
            <a:ln w="39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656FDB0-681E-4260-A635-AB3C569B6D10}"/>
                </a:ext>
              </a:extLst>
            </p:cNvPr>
            <p:cNvGrpSpPr/>
            <p:nvPr userDrawn="1"/>
          </p:nvGrpSpPr>
          <p:grpSpPr>
            <a:xfrm>
              <a:off x="891808" y="258573"/>
              <a:ext cx="438869" cy="383090"/>
              <a:chOff x="8145296" y="266886"/>
              <a:chExt cx="330568" cy="288554"/>
            </a:xfrm>
          </p:grpSpPr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B7BD06D5-FC9D-4B6D-A341-8502B05A8003}"/>
                  </a:ext>
                </a:extLst>
              </p:cNvPr>
              <p:cNvSpPr/>
              <p:nvPr/>
            </p:nvSpPr>
            <p:spPr>
              <a:xfrm>
                <a:off x="8145296" y="266886"/>
                <a:ext cx="330568" cy="288554"/>
              </a:xfrm>
              <a:custGeom>
                <a:avLst/>
                <a:gdLst>
                  <a:gd name="connsiteX0" fmla="*/ 165282 w 330568"/>
                  <a:gd name="connsiteY0" fmla="*/ 39615 h 288554"/>
                  <a:gd name="connsiteX1" fmla="*/ 296646 w 330568"/>
                  <a:gd name="connsiteY1" fmla="*/ 268935 h 288554"/>
                  <a:gd name="connsiteX2" fmla="*/ 33922 w 330568"/>
                  <a:gd name="connsiteY2" fmla="*/ 268943 h 288554"/>
                  <a:gd name="connsiteX3" fmla="*/ 165282 w 330568"/>
                  <a:gd name="connsiteY3" fmla="*/ 39615 h 288554"/>
                  <a:gd name="connsiteX4" fmla="*/ 165282 w 330568"/>
                  <a:gd name="connsiteY4" fmla="*/ 0 h 288554"/>
                  <a:gd name="connsiteX5" fmla="*/ 0 w 330568"/>
                  <a:gd name="connsiteY5" fmla="*/ 288555 h 288554"/>
                  <a:gd name="connsiteX6" fmla="*/ 330568 w 330568"/>
                  <a:gd name="connsiteY6" fmla="*/ 288543 h 288554"/>
                  <a:gd name="connsiteX7" fmla="*/ 165282 w 330568"/>
                  <a:gd name="connsiteY7" fmla="*/ 0 h 28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0568" h="288554">
                    <a:moveTo>
                      <a:pt x="165282" y="39615"/>
                    </a:moveTo>
                    <a:lnTo>
                      <a:pt x="296646" y="268935"/>
                    </a:lnTo>
                    <a:lnTo>
                      <a:pt x="33922" y="268943"/>
                    </a:lnTo>
                    <a:lnTo>
                      <a:pt x="165282" y="39615"/>
                    </a:lnTo>
                    <a:close/>
                    <a:moveTo>
                      <a:pt x="165282" y="0"/>
                    </a:moveTo>
                    <a:lnTo>
                      <a:pt x="0" y="288555"/>
                    </a:lnTo>
                    <a:lnTo>
                      <a:pt x="330568" y="288543"/>
                    </a:lnTo>
                    <a:lnTo>
                      <a:pt x="165282" y="0"/>
                    </a:lnTo>
                    <a:close/>
                  </a:path>
                </a:pathLst>
              </a:custGeom>
              <a:solidFill>
                <a:srgbClr val="003A6F"/>
              </a:solidFill>
              <a:ln w="39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17" name="Grafik 7">
                <a:extLst>
                  <a:ext uri="{FF2B5EF4-FFF2-40B4-BE49-F238E27FC236}">
                    <a16:creationId xmlns:a16="http://schemas.microsoft.com/office/drawing/2014/main" id="{72697917-4B75-4C63-A20C-33ED35408169}"/>
                  </a:ext>
                </a:extLst>
              </p:cNvPr>
              <p:cNvGrpSpPr/>
              <p:nvPr/>
            </p:nvGrpSpPr>
            <p:grpSpPr>
              <a:xfrm>
                <a:off x="8246382" y="306106"/>
                <a:ext cx="229481" cy="221318"/>
                <a:chOff x="8246382" y="306106"/>
                <a:chExt cx="229481" cy="221318"/>
              </a:xfrm>
            </p:grpSpPr>
            <p:sp>
              <p:nvSpPr>
                <p:cNvPr id="18" name="Freihandform: Form 17">
                  <a:extLst>
                    <a:ext uri="{FF2B5EF4-FFF2-40B4-BE49-F238E27FC236}">
                      <a16:creationId xmlns:a16="http://schemas.microsoft.com/office/drawing/2014/main" id="{E596A62D-E10D-4069-959E-399182D926D5}"/>
                    </a:ext>
                  </a:extLst>
                </p:cNvPr>
                <p:cNvSpPr/>
                <p:nvPr/>
              </p:nvSpPr>
              <p:spPr>
                <a:xfrm>
                  <a:off x="8319204" y="378947"/>
                  <a:ext cx="156660" cy="148473"/>
                </a:xfrm>
                <a:custGeom>
                  <a:avLst/>
                  <a:gdLst>
                    <a:gd name="connsiteX0" fmla="*/ 19809 w 156660"/>
                    <a:gd name="connsiteY0" fmla="*/ 148474 h 148473"/>
                    <a:gd name="connsiteX1" fmla="*/ 58297 w 156660"/>
                    <a:gd name="connsiteY1" fmla="*/ 61243 h 148473"/>
                    <a:gd name="connsiteX2" fmla="*/ 48181 w 156660"/>
                    <a:gd name="connsiteY2" fmla="*/ 43588 h 148473"/>
                    <a:gd name="connsiteX3" fmla="*/ 0 w 156660"/>
                    <a:gd name="connsiteY3" fmla="*/ 148474 h 148473"/>
                    <a:gd name="connsiteX4" fmla="*/ 19809 w 156660"/>
                    <a:gd name="connsiteY4" fmla="*/ 148474 h 148473"/>
                    <a:gd name="connsiteX5" fmla="*/ 156660 w 156660"/>
                    <a:gd name="connsiteY5" fmla="*/ 19612 h 148473"/>
                    <a:gd name="connsiteX6" fmla="*/ 156660 w 156660"/>
                    <a:gd name="connsiteY6" fmla="*/ 0 h 148473"/>
                    <a:gd name="connsiteX7" fmla="*/ 77656 w 156660"/>
                    <a:gd name="connsiteY7" fmla="*/ 21367 h 148473"/>
                    <a:gd name="connsiteX8" fmla="*/ 87456 w 156660"/>
                    <a:gd name="connsiteY8" fmla="*/ 38472 h 148473"/>
                    <a:gd name="connsiteX9" fmla="*/ 156660 w 156660"/>
                    <a:gd name="connsiteY9" fmla="*/ 19612 h 148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6660" h="148473">
                      <a:moveTo>
                        <a:pt x="19809" y="148474"/>
                      </a:moveTo>
                      <a:cubicBezTo>
                        <a:pt x="21869" y="114626"/>
                        <a:pt x="36081" y="84080"/>
                        <a:pt x="58297" y="61243"/>
                      </a:cubicBezTo>
                      <a:lnTo>
                        <a:pt x="48181" y="43588"/>
                      </a:lnTo>
                      <a:cubicBezTo>
                        <a:pt x="20248" y="70331"/>
                        <a:pt x="2174" y="107289"/>
                        <a:pt x="0" y="148474"/>
                      </a:cubicBezTo>
                      <a:lnTo>
                        <a:pt x="19809" y="148474"/>
                      </a:lnTo>
                      <a:close/>
                      <a:moveTo>
                        <a:pt x="156660" y="19612"/>
                      </a:moveTo>
                      <a:lnTo>
                        <a:pt x="156660" y="0"/>
                      </a:lnTo>
                      <a:cubicBezTo>
                        <a:pt x="127842" y="0"/>
                        <a:pt x="100861" y="7808"/>
                        <a:pt x="77656" y="21367"/>
                      </a:cubicBezTo>
                      <a:lnTo>
                        <a:pt x="87456" y="38472"/>
                      </a:lnTo>
                      <a:cubicBezTo>
                        <a:pt x="107791" y="26557"/>
                        <a:pt x="131388" y="19612"/>
                        <a:pt x="156660" y="19612"/>
                      </a:cubicBezTo>
                    </a:path>
                  </a:pathLst>
                </a:custGeom>
                <a:solidFill>
                  <a:srgbClr val="0068B4"/>
                </a:solidFill>
                <a:ln w="39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" name="Freihandform: Form 18">
                  <a:extLst>
                    <a:ext uri="{FF2B5EF4-FFF2-40B4-BE49-F238E27FC236}">
                      <a16:creationId xmlns:a16="http://schemas.microsoft.com/office/drawing/2014/main" id="{B4D715D8-980B-47A4-B05E-D36748EF5A1C}"/>
                    </a:ext>
                  </a:extLst>
                </p:cNvPr>
                <p:cNvSpPr/>
                <p:nvPr/>
              </p:nvSpPr>
              <p:spPr>
                <a:xfrm>
                  <a:off x="8282791" y="342530"/>
                  <a:ext cx="193072" cy="184894"/>
                </a:xfrm>
                <a:custGeom>
                  <a:avLst/>
                  <a:gdLst>
                    <a:gd name="connsiteX0" fmla="*/ 76055 w 193072"/>
                    <a:gd name="connsiteY0" fmla="*/ 65093 h 184894"/>
                    <a:gd name="connsiteX1" fmla="*/ 66105 w 193072"/>
                    <a:gd name="connsiteY1" fmla="*/ 47723 h 184894"/>
                    <a:gd name="connsiteX2" fmla="*/ 0 w 193072"/>
                    <a:gd name="connsiteY2" fmla="*/ 184894 h 184894"/>
                    <a:gd name="connsiteX3" fmla="*/ 19604 w 193072"/>
                    <a:gd name="connsiteY3" fmla="*/ 184894 h 184894"/>
                    <a:gd name="connsiteX4" fmla="*/ 76055 w 193072"/>
                    <a:gd name="connsiteY4" fmla="*/ 65093 h 184894"/>
                    <a:gd name="connsiteX5" fmla="*/ 193073 w 193072"/>
                    <a:gd name="connsiteY5" fmla="*/ 19608 h 184894"/>
                    <a:gd name="connsiteX6" fmla="*/ 193073 w 193072"/>
                    <a:gd name="connsiteY6" fmla="*/ 0 h 184894"/>
                    <a:gd name="connsiteX7" fmla="*/ 95975 w 193072"/>
                    <a:gd name="connsiteY7" fmla="*/ 26182 h 184894"/>
                    <a:gd name="connsiteX8" fmla="*/ 105720 w 193072"/>
                    <a:gd name="connsiteY8" fmla="*/ 43196 h 184894"/>
                    <a:gd name="connsiteX9" fmla="*/ 193073 w 193072"/>
                    <a:gd name="connsiteY9" fmla="*/ 19608 h 18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3072" h="184894">
                      <a:moveTo>
                        <a:pt x="76055" y="65093"/>
                      </a:moveTo>
                      <a:lnTo>
                        <a:pt x="66105" y="47723"/>
                      </a:lnTo>
                      <a:cubicBezTo>
                        <a:pt x="27471" y="81428"/>
                        <a:pt x="2356" y="130182"/>
                        <a:pt x="0" y="184894"/>
                      </a:cubicBezTo>
                      <a:lnTo>
                        <a:pt x="19604" y="184894"/>
                      </a:lnTo>
                      <a:cubicBezTo>
                        <a:pt x="21877" y="137468"/>
                        <a:pt x="43200" y="95082"/>
                        <a:pt x="76055" y="65093"/>
                      </a:cubicBezTo>
                      <a:moveTo>
                        <a:pt x="193073" y="19608"/>
                      </a:moveTo>
                      <a:lnTo>
                        <a:pt x="193073" y="0"/>
                      </a:lnTo>
                      <a:cubicBezTo>
                        <a:pt x="157668" y="0"/>
                        <a:pt x="124513" y="9563"/>
                        <a:pt x="95975" y="26182"/>
                      </a:cubicBezTo>
                      <a:lnTo>
                        <a:pt x="105720" y="43196"/>
                      </a:lnTo>
                      <a:cubicBezTo>
                        <a:pt x="131380" y="28226"/>
                        <a:pt x="161214" y="19608"/>
                        <a:pt x="193073" y="19608"/>
                      </a:cubicBezTo>
                    </a:path>
                  </a:pathLst>
                </a:custGeom>
                <a:solidFill>
                  <a:srgbClr val="F7AD00"/>
                </a:solidFill>
                <a:ln w="39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" name="Freihandform: Form 19">
                  <a:extLst>
                    <a:ext uri="{FF2B5EF4-FFF2-40B4-BE49-F238E27FC236}">
                      <a16:creationId xmlns:a16="http://schemas.microsoft.com/office/drawing/2014/main" id="{B76EB1EF-E14F-4A68-9FF4-3AA2126E8635}"/>
                    </a:ext>
                  </a:extLst>
                </p:cNvPr>
                <p:cNvSpPr/>
                <p:nvPr/>
              </p:nvSpPr>
              <p:spPr>
                <a:xfrm>
                  <a:off x="8246382" y="306106"/>
                  <a:ext cx="229481" cy="221314"/>
                </a:xfrm>
                <a:custGeom>
                  <a:avLst/>
                  <a:gdLst>
                    <a:gd name="connsiteX0" fmla="*/ 94002 w 229481"/>
                    <a:gd name="connsiteY0" fmla="*/ 69276 h 221314"/>
                    <a:gd name="connsiteX1" fmla="*/ 84076 w 229481"/>
                    <a:gd name="connsiteY1" fmla="*/ 51949 h 221314"/>
                    <a:gd name="connsiteX2" fmla="*/ 0 w 229481"/>
                    <a:gd name="connsiteY2" fmla="*/ 221315 h 221314"/>
                    <a:gd name="connsiteX3" fmla="*/ 19604 w 229481"/>
                    <a:gd name="connsiteY3" fmla="*/ 221315 h 221314"/>
                    <a:gd name="connsiteX4" fmla="*/ 94002 w 229481"/>
                    <a:gd name="connsiteY4" fmla="*/ 69276 h 221314"/>
                    <a:gd name="connsiteX5" fmla="*/ 229482 w 229481"/>
                    <a:gd name="connsiteY5" fmla="*/ 19612 h 221314"/>
                    <a:gd name="connsiteX6" fmla="*/ 229482 w 229481"/>
                    <a:gd name="connsiteY6" fmla="*/ 0 h 221314"/>
                    <a:gd name="connsiteX7" fmla="*/ 114282 w 229481"/>
                    <a:gd name="connsiteY7" fmla="*/ 31005 h 221314"/>
                    <a:gd name="connsiteX8" fmla="*/ 124027 w 229481"/>
                    <a:gd name="connsiteY8" fmla="*/ 48019 h 221314"/>
                    <a:gd name="connsiteX9" fmla="*/ 229482 w 229481"/>
                    <a:gd name="connsiteY9" fmla="*/ 19612 h 221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481" h="221314">
                      <a:moveTo>
                        <a:pt x="94002" y="69276"/>
                      </a:moveTo>
                      <a:lnTo>
                        <a:pt x="84076" y="51949"/>
                      </a:lnTo>
                      <a:cubicBezTo>
                        <a:pt x="34646" y="92410"/>
                        <a:pt x="2463" y="153059"/>
                        <a:pt x="0" y="221315"/>
                      </a:cubicBezTo>
                      <a:lnTo>
                        <a:pt x="19604" y="221315"/>
                      </a:lnTo>
                      <a:cubicBezTo>
                        <a:pt x="22019" y="160353"/>
                        <a:pt x="50395" y="106115"/>
                        <a:pt x="94002" y="69276"/>
                      </a:cubicBezTo>
                      <a:moveTo>
                        <a:pt x="229482" y="19612"/>
                      </a:moveTo>
                      <a:lnTo>
                        <a:pt x="229482" y="0"/>
                      </a:lnTo>
                      <a:cubicBezTo>
                        <a:pt x="187487" y="0"/>
                        <a:pt x="148157" y="11326"/>
                        <a:pt x="114282" y="31005"/>
                      </a:cubicBezTo>
                      <a:lnTo>
                        <a:pt x="124027" y="48019"/>
                      </a:lnTo>
                      <a:cubicBezTo>
                        <a:pt x="155032" y="29989"/>
                        <a:pt x="191033" y="19612"/>
                        <a:pt x="229482" y="19612"/>
                      </a:cubicBezTo>
                    </a:path>
                  </a:pathLst>
                </a:custGeom>
                <a:solidFill>
                  <a:srgbClr val="E82000"/>
                </a:solidFill>
                <a:ln w="39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68CCBC94-AD35-4DB7-9E1D-F8D7CD7D9E2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50825" y="2365665"/>
            <a:ext cx="2773363" cy="604285"/>
          </a:xfrm>
        </p:spPr>
        <p:txBody>
          <a:bodyPr lIns="108000"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/>
              <a:t>Untertitel der Präsentation</a:t>
            </a:r>
          </a:p>
        </p:txBody>
      </p:sp>
      <p:sp>
        <p:nvSpPr>
          <p:cNvPr id="34" name="Textplatzhalter 32">
            <a:extLst>
              <a:ext uri="{FF2B5EF4-FFF2-40B4-BE49-F238E27FC236}">
                <a16:creationId xmlns:a16="http://schemas.microsoft.com/office/drawing/2014/main" id="{8ED5FCF8-73B9-426C-8206-E8E1228DAD6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50825" y="4353980"/>
            <a:ext cx="2773363" cy="305333"/>
          </a:xfrm>
        </p:spPr>
        <p:txBody>
          <a:bodyPr lIns="108000" anchor="b">
            <a:normAutofit/>
          </a:bodyPr>
          <a:lstStyle>
            <a:lvl1pPr marL="0" indent="0">
              <a:buNone/>
              <a:defRPr sz="1000">
                <a:solidFill>
                  <a:schemeClr val="tx2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/>
              <a:t>Ort, Datum</a:t>
            </a:r>
          </a:p>
        </p:txBody>
      </p:sp>
      <p:sp>
        <p:nvSpPr>
          <p:cNvPr id="35" name="Textplatzhalter 32">
            <a:extLst>
              <a:ext uri="{FF2B5EF4-FFF2-40B4-BE49-F238E27FC236}">
                <a16:creationId xmlns:a16="http://schemas.microsoft.com/office/drawing/2014/main" id="{01AB8691-E72B-4D9A-AC8C-80CB2A7DA4DF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50825" y="2969950"/>
            <a:ext cx="2773363" cy="1384032"/>
          </a:xfrm>
        </p:spPr>
        <p:txBody>
          <a:bodyPr lIns="108000" anchor="b">
            <a:norm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050">
                <a:solidFill>
                  <a:schemeClr val="tx2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/>
              <a:t>Referenten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17A10C6A-781D-4925-B2E8-9574712BD5B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0825" y="1099526"/>
            <a:ext cx="6227768" cy="626701"/>
          </a:xfrm>
          <a:solidFill>
            <a:schemeClr val="bg1"/>
          </a:solidFill>
        </p:spPr>
        <p:txBody>
          <a:bodyPr wrap="none" lIns="108000" tIns="36000" rIns="108000" bIns="3600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cap="all" baseline="0">
                <a:solidFill>
                  <a:schemeClr val="accent1"/>
                </a:solidFill>
                <a:latin typeface="+mj-lt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42" name="Textplatzhalter 40">
            <a:extLst>
              <a:ext uri="{FF2B5EF4-FFF2-40B4-BE49-F238E27FC236}">
                <a16:creationId xmlns:a16="http://schemas.microsoft.com/office/drawing/2014/main" id="{B41E1D60-CB8E-4D88-AC3C-AB14572D8DEF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250825" y="1726227"/>
            <a:ext cx="3760746" cy="626701"/>
          </a:xfrm>
          <a:solidFill>
            <a:schemeClr val="bg1"/>
          </a:solidFill>
        </p:spPr>
        <p:txBody>
          <a:bodyPr wrap="none" lIns="108000" tIns="36000" rIns="108000" bIns="3600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cap="all" baseline="0">
                <a:solidFill>
                  <a:schemeClr val="accent1"/>
                </a:solidFill>
                <a:latin typeface="+mj-lt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/>
              <a:t>Hier eingeben</a:t>
            </a:r>
          </a:p>
        </p:txBody>
      </p:sp>
    </p:spTree>
    <p:extLst>
      <p:ext uri="{BB962C8B-B14F-4D97-AF65-F5344CB8AC3E}">
        <p14:creationId xmlns:p14="http://schemas.microsoft.com/office/powerpoint/2010/main" val="3565156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05" userDrawn="1">
          <p15:clr>
            <a:srgbClr val="FBAE40"/>
          </p15:clr>
        </p15:guide>
        <p15:guide id="2" pos="1995" userDrawn="1">
          <p15:clr>
            <a:srgbClr val="FBAE40"/>
          </p15:clr>
        </p15:guide>
        <p15:guide id="3" pos="22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nhalt (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C21F3-1558-408B-A3E3-29A5D83E2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bearbeiten,</a:t>
            </a:r>
            <a:br>
              <a:rPr lang="de-DE"/>
            </a:br>
            <a:r>
              <a:rPr lang="de-DE"/>
              <a:t>zweizeilig möglich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2B1822-013B-4567-A9F4-A7D87B15520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0824" y="914400"/>
            <a:ext cx="2773363" cy="3744914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7">
            <a:extLst>
              <a:ext uri="{FF2B5EF4-FFF2-40B4-BE49-F238E27FC236}">
                <a16:creationId xmlns:a16="http://schemas.microsoft.com/office/drawing/2014/main" id="{560620FF-9658-4BA6-AB35-76DF9642496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67063" y="914400"/>
            <a:ext cx="5726112" cy="37449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7FFABB-EB53-4E4E-B974-CB6E86C8B5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2E83223-A263-4877-9E03-281C12CC60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288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05" userDrawn="1">
          <p15:clr>
            <a:srgbClr val="FBAE40"/>
          </p15:clr>
        </p15:guide>
        <p15:guide id="4" pos="19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nhalt (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C21F3-1558-408B-A3E3-29A5D83E2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bearbeiten,</a:t>
            </a:r>
            <a:br>
              <a:rPr lang="de-DE"/>
            </a:br>
            <a:r>
              <a:rPr lang="de-DE"/>
              <a:t>zweizeilig möglich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7BC5D0-744D-494E-A82C-DC58B2A52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2B1822-013B-4567-A9F4-A7D87B15520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0824" y="915988"/>
            <a:ext cx="5726114" cy="374332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Inhaltsplatzhalter 7">
            <a:extLst>
              <a:ext uri="{FF2B5EF4-FFF2-40B4-BE49-F238E27FC236}">
                <a16:creationId xmlns:a16="http://schemas.microsoft.com/office/drawing/2014/main" id="{560620FF-9658-4BA6-AB35-76DF9642496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1175" y="915988"/>
            <a:ext cx="2772000" cy="3743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C2C1B0-D218-461C-AA81-E7D86BA411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90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65" userDrawn="1">
          <p15:clr>
            <a:srgbClr val="FBAE40"/>
          </p15:clr>
        </p15:guide>
        <p15:guide id="3" pos="385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code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C21F3-1558-408B-A3E3-29A5D83E2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bearbeiten,</a:t>
            </a:r>
            <a:br>
              <a:rPr lang="de-DE"/>
            </a:br>
            <a:r>
              <a:rPr lang="de-DE"/>
              <a:t>zweizeilig möglich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7BC5D0-744D-494E-A82C-DC58B2A52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7" name="Inhaltsplatzhalter 7">
            <a:extLst>
              <a:ext uri="{FF2B5EF4-FFF2-40B4-BE49-F238E27FC236}">
                <a16:creationId xmlns:a16="http://schemas.microsoft.com/office/drawing/2014/main" id="{560620FF-9658-4BA6-AB35-76DF9642496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1175" y="915988"/>
            <a:ext cx="2772000" cy="3743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6CACB04-003E-4961-961A-1B82A53AD1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825" y="915987"/>
            <a:ext cx="5726113" cy="3743326"/>
          </a:xfrm>
        </p:spPr>
        <p:txBody>
          <a:bodyPr>
            <a:normAutofit/>
          </a:bodyPr>
          <a:lstStyle>
            <a:lvl1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900">
                <a:latin typeface="Consolas" panose="020B0609020204030204" pitchFamily="49" charset="0"/>
              </a:defRPr>
            </a:lvl1pPr>
            <a:lvl2pPr marL="40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800">
                <a:latin typeface="Consolas" panose="020B0609020204030204" pitchFamily="49" charset="0"/>
              </a:defRPr>
            </a:lvl2pPr>
            <a:lvl3pPr marL="58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700">
                <a:latin typeface="Consolas" panose="020B0609020204030204" pitchFamily="49" charset="0"/>
              </a:defRPr>
            </a:lvl3pPr>
            <a:lvl4pPr marL="76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500">
                <a:latin typeface="Consolas" panose="020B0609020204030204" pitchFamily="49" charset="0"/>
              </a:defRPr>
            </a:lvl4pPr>
            <a:lvl5pPr marL="912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400">
                <a:latin typeface="Consolas" panose="020B0609020204030204" pitchFamily="49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674FA-8821-41F6-8D68-309B483993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118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65" userDrawn="1">
          <p15:clr>
            <a:srgbClr val="FBAE40"/>
          </p15:clr>
        </p15:guide>
        <p15:guide id="3" pos="385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nhalt (gestapelt,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21DDDDF-F746-4D05-B96E-B95781CAC7B4}"/>
              </a:ext>
            </a:extLst>
          </p:cNvPr>
          <p:cNvSpPr/>
          <p:nvPr userDrawn="1"/>
        </p:nvSpPr>
        <p:spPr>
          <a:xfrm>
            <a:off x="0" y="2716213"/>
            <a:ext cx="9144000" cy="21957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250A5A-E72B-4F51-8CE5-C8ABC321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876E83-6F59-426F-ADF2-713B7895E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38EC5E-058E-4409-9C1B-82004576A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CD217C7F-2759-4066-8CD6-1E9C76E9FB54}"/>
              </a:ext>
            </a:extLst>
          </p:cNvPr>
          <p:cNvSpPr/>
          <p:nvPr userDrawn="1"/>
        </p:nvSpPr>
        <p:spPr>
          <a:xfrm rot="2132720">
            <a:off x="6458512" y="2306429"/>
            <a:ext cx="3238778" cy="3087214"/>
          </a:xfrm>
          <a:custGeom>
            <a:avLst/>
            <a:gdLst>
              <a:gd name="connsiteX0" fmla="*/ 1727863 w 3238778"/>
              <a:gd name="connsiteY0" fmla="*/ 70659 h 3087214"/>
              <a:gd name="connsiteX1" fmla="*/ 1826758 w 3238778"/>
              <a:gd name="connsiteY1" fmla="*/ 0 h 3087214"/>
              <a:gd name="connsiteX2" fmla="*/ 3238778 w 3238778"/>
              <a:gd name="connsiteY2" fmla="*/ 1976269 h 3087214"/>
              <a:gd name="connsiteX3" fmla="*/ 1683980 w 3238778"/>
              <a:gd name="connsiteY3" fmla="*/ 3087153 h 3087214"/>
              <a:gd name="connsiteX4" fmla="*/ 0 w 3238778"/>
              <a:gd name="connsiteY4" fmla="*/ 3087214 h 308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778" h="3087214">
                <a:moveTo>
                  <a:pt x="1727863" y="70659"/>
                </a:moveTo>
                <a:lnTo>
                  <a:pt x="1826758" y="0"/>
                </a:lnTo>
                <a:lnTo>
                  <a:pt x="3238778" y="1976269"/>
                </a:lnTo>
                <a:lnTo>
                  <a:pt x="1683980" y="3087153"/>
                </a:lnTo>
                <a:lnTo>
                  <a:pt x="0" y="3087214"/>
                </a:lnTo>
                <a:close/>
              </a:path>
            </a:pathLst>
          </a:custGeom>
          <a:solidFill>
            <a:schemeClr val="accent5">
              <a:alpha val="15000"/>
            </a:schemeClr>
          </a:solidFill>
          <a:ln w="393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  <p:sp>
        <p:nvSpPr>
          <p:cNvPr id="14" name="Inhaltsplatzhalter 7">
            <a:extLst>
              <a:ext uri="{FF2B5EF4-FFF2-40B4-BE49-F238E27FC236}">
                <a16:creationId xmlns:a16="http://schemas.microsoft.com/office/drawing/2014/main" id="{C028C9BA-D89A-44C3-902F-A7CE8D086F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2859088"/>
            <a:ext cx="8642350" cy="1800226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7">
            <a:extLst>
              <a:ext uri="{FF2B5EF4-FFF2-40B4-BE49-F238E27FC236}">
                <a16:creationId xmlns:a16="http://schemas.microsoft.com/office/drawing/2014/main" id="{C5C97182-B6AA-4EAE-B40A-F572E33381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0825" y="915988"/>
            <a:ext cx="8642350" cy="165576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41025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1" userDrawn="1">
          <p15:clr>
            <a:srgbClr val="FBAE40"/>
          </p15:clr>
        </p15:guide>
        <p15:guide id="2" orient="horz" pos="1711" userDrawn="1">
          <p15:clr>
            <a:srgbClr val="FBAE40"/>
          </p15:clr>
        </p15:guide>
        <p15:guide id="3" orient="horz" pos="16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dunkel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46B4D45-0E37-4EED-A76C-C5C7BBE4095B}"/>
              </a:ext>
            </a:extLst>
          </p:cNvPr>
          <p:cNvSpPr/>
          <p:nvPr userDrawn="1"/>
        </p:nvSpPr>
        <p:spPr>
          <a:xfrm>
            <a:off x="0" y="0"/>
            <a:ext cx="9144000" cy="49182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D8445F3-9F4F-4C09-B2AD-809A0456C46C}"/>
              </a:ext>
            </a:extLst>
          </p:cNvPr>
          <p:cNvSpPr/>
          <p:nvPr userDrawn="1"/>
        </p:nvSpPr>
        <p:spPr>
          <a:xfrm rot="672343">
            <a:off x="-183245" y="-82484"/>
            <a:ext cx="3298506" cy="2338491"/>
          </a:xfrm>
          <a:custGeom>
            <a:avLst/>
            <a:gdLst>
              <a:gd name="connsiteX0" fmla="*/ 0 w 3298506"/>
              <a:gd name="connsiteY0" fmla="*/ 388096 h 2338491"/>
              <a:gd name="connsiteX1" fmla="*/ 1959006 w 3298506"/>
              <a:gd name="connsiteY1" fmla="*/ 0 h 2338491"/>
              <a:gd name="connsiteX2" fmla="*/ 3298506 w 3298506"/>
              <a:gd name="connsiteY2" fmla="*/ 2338385 h 2338491"/>
              <a:gd name="connsiteX3" fmla="*/ 386391 w 3298506"/>
              <a:gd name="connsiteY3" fmla="*/ 2338491 h 23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8506" h="2338491">
                <a:moveTo>
                  <a:pt x="0" y="388096"/>
                </a:moveTo>
                <a:lnTo>
                  <a:pt x="1959006" y="0"/>
                </a:lnTo>
                <a:lnTo>
                  <a:pt x="3298506" y="2338385"/>
                </a:lnTo>
                <a:lnTo>
                  <a:pt x="386391" y="2338491"/>
                </a:lnTo>
                <a:close/>
              </a:path>
            </a:pathLst>
          </a:custGeom>
          <a:solidFill>
            <a:schemeClr val="accent5">
              <a:alpha val="15000"/>
            </a:schemeClr>
          </a:solidFill>
          <a:ln w="393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EC0AAC6D-E793-4C66-980C-251BF498E1D4}"/>
              </a:ext>
            </a:extLst>
          </p:cNvPr>
          <p:cNvSpPr/>
          <p:nvPr userDrawn="1"/>
        </p:nvSpPr>
        <p:spPr>
          <a:xfrm rot="2132720">
            <a:off x="6471704" y="2265273"/>
            <a:ext cx="3238778" cy="3132598"/>
          </a:xfrm>
          <a:custGeom>
            <a:avLst/>
            <a:gdLst>
              <a:gd name="connsiteX0" fmla="*/ 1794332 w 3238778"/>
              <a:gd name="connsiteY0" fmla="*/ 0 h 3132598"/>
              <a:gd name="connsiteX1" fmla="*/ 3238778 w 3238778"/>
              <a:gd name="connsiteY1" fmla="*/ 2021653 h 3132598"/>
              <a:gd name="connsiteX2" fmla="*/ 1683980 w 3238778"/>
              <a:gd name="connsiteY2" fmla="*/ 3132537 h 3132598"/>
              <a:gd name="connsiteX3" fmla="*/ 0 w 3238778"/>
              <a:gd name="connsiteY3" fmla="*/ 3132598 h 313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778" h="3132598">
                <a:moveTo>
                  <a:pt x="1794332" y="0"/>
                </a:moveTo>
                <a:lnTo>
                  <a:pt x="3238778" y="2021653"/>
                </a:lnTo>
                <a:lnTo>
                  <a:pt x="1683980" y="3132537"/>
                </a:lnTo>
                <a:lnTo>
                  <a:pt x="0" y="3132598"/>
                </a:lnTo>
                <a:close/>
              </a:path>
            </a:pathLst>
          </a:custGeom>
          <a:solidFill>
            <a:schemeClr val="accent5">
              <a:alpha val="15000"/>
            </a:schemeClr>
          </a:solidFill>
          <a:ln w="393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886A190-96BA-4563-9B5A-B1A324F8D5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bearbeiten,</a:t>
            </a:r>
            <a:br>
              <a:rPr lang="de-DE"/>
            </a:br>
            <a:r>
              <a:rPr lang="de-DE"/>
              <a:t>zweizeilig möglich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7FF707-7535-4574-A512-ACFF3AA3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7A4E8-FE71-49A5-9727-20B2233D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87DCB61-B786-4E49-8BE2-2DF75B4332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915988"/>
            <a:ext cx="8642350" cy="3743325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95347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nhalt (dunkel_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193F01A-9FE1-4160-8481-1780250190F5}"/>
              </a:ext>
            </a:extLst>
          </p:cNvPr>
          <p:cNvSpPr/>
          <p:nvPr userDrawn="1"/>
        </p:nvSpPr>
        <p:spPr>
          <a:xfrm>
            <a:off x="4572000" y="0"/>
            <a:ext cx="4572000" cy="49182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B99B3E-9205-4B7C-B7EB-496F2AA997E3}"/>
              </a:ext>
            </a:extLst>
          </p:cNvPr>
          <p:cNvSpPr/>
          <p:nvPr userDrawn="1"/>
        </p:nvSpPr>
        <p:spPr>
          <a:xfrm rot="2132720">
            <a:off x="6471704" y="2265273"/>
            <a:ext cx="3238778" cy="3132598"/>
          </a:xfrm>
          <a:custGeom>
            <a:avLst/>
            <a:gdLst>
              <a:gd name="connsiteX0" fmla="*/ 1794332 w 3238778"/>
              <a:gd name="connsiteY0" fmla="*/ 0 h 3132598"/>
              <a:gd name="connsiteX1" fmla="*/ 3238778 w 3238778"/>
              <a:gd name="connsiteY1" fmla="*/ 2021653 h 3132598"/>
              <a:gd name="connsiteX2" fmla="*/ 1683980 w 3238778"/>
              <a:gd name="connsiteY2" fmla="*/ 3132537 h 3132598"/>
              <a:gd name="connsiteX3" fmla="*/ 0 w 3238778"/>
              <a:gd name="connsiteY3" fmla="*/ 3132598 h 313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778" h="3132598">
                <a:moveTo>
                  <a:pt x="1794332" y="0"/>
                </a:moveTo>
                <a:lnTo>
                  <a:pt x="3238778" y="2021653"/>
                </a:lnTo>
                <a:lnTo>
                  <a:pt x="1683980" y="3132537"/>
                </a:lnTo>
                <a:lnTo>
                  <a:pt x="0" y="3132598"/>
                </a:lnTo>
                <a:close/>
              </a:path>
            </a:pathLst>
          </a:custGeom>
          <a:solidFill>
            <a:schemeClr val="accent5">
              <a:alpha val="15000"/>
            </a:schemeClr>
          </a:solidFill>
          <a:ln w="393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5C21F3-1558-408B-A3E3-29A5D83E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50825"/>
            <a:ext cx="4176714" cy="449263"/>
          </a:xfrm>
        </p:spPr>
        <p:txBody>
          <a:bodyPr lIns="0" rIns="7200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7BC5D0-744D-494E-A82C-DC58B2A52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D5D642-4082-4679-AB87-EBF5DF577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2B1822-013B-4567-A9F4-A7D87B15520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0825" y="915988"/>
            <a:ext cx="4176713" cy="3743326"/>
          </a:xfrm>
        </p:spPr>
        <p:txBody>
          <a:bodyPr lIns="0" rIns="7200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FEE4FCD-AE8D-424E-9E13-6E0291473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463" y="915988"/>
            <a:ext cx="4176712" cy="3743326"/>
          </a:xfrm>
        </p:spPr>
        <p:txBody>
          <a:bodyPr lIns="0"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53368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8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nhalt (dunkel_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193F01A-9FE1-4160-8481-1780250190F5}"/>
              </a:ext>
            </a:extLst>
          </p:cNvPr>
          <p:cNvSpPr/>
          <p:nvPr userDrawn="1"/>
        </p:nvSpPr>
        <p:spPr>
          <a:xfrm>
            <a:off x="0" y="0"/>
            <a:ext cx="4572000" cy="49359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201D3F15-ACDA-434D-B624-614AA66A1B97}"/>
              </a:ext>
            </a:extLst>
          </p:cNvPr>
          <p:cNvSpPr/>
          <p:nvPr userDrawn="1"/>
        </p:nvSpPr>
        <p:spPr>
          <a:xfrm rot="672343">
            <a:off x="-183245" y="-82484"/>
            <a:ext cx="3298506" cy="2338491"/>
          </a:xfrm>
          <a:custGeom>
            <a:avLst/>
            <a:gdLst>
              <a:gd name="connsiteX0" fmla="*/ 0 w 3298506"/>
              <a:gd name="connsiteY0" fmla="*/ 388096 h 2338491"/>
              <a:gd name="connsiteX1" fmla="*/ 1959006 w 3298506"/>
              <a:gd name="connsiteY1" fmla="*/ 0 h 2338491"/>
              <a:gd name="connsiteX2" fmla="*/ 3298506 w 3298506"/>
              <a:gd name="connsiteY2" fmla="*/ 2338385 h 2338491"/>
              <a:gd name="connsiteX3" fmla="*/ 386391 w 3298506"/>
              <a:gd name="connsiteY3" fmla="*/ 2338491 h 23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8506" h="2338491">
                <a:moveTo>
                  <a:pt x="0" y="388096"/>
                </a:moveTo>
                <a:lnTo>
                  <a:pt x="1959006" y="0"/>
                </a:lnTo>
                <a:lnTo>
                  <a:pt x="3298506" y="2338385"/>
                </a:lnTo>
                <a:lnTo>
                  <a:pt x="386391" y="2338491"/>
                </a:lnTo>
                <a:close/>
              </a:path>
            </a:pathLst>
          </a:custGeom>
          <a:solidFill>
            <a:schemeClr val="accent5">
              <a:alpha val="15000"/>
            </a:schemeClr>
          </a:solidFill>
          <a:ln w="393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5C21F3-1558-408B-A3E3-29A5D83E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50825"/>
            <a:ext cx="4176713" cy="4492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7BC5D0-744D-494E-A82C-DC58B2A52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D5D642-4082-4679-AB87-EBF5DF577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2B1822-013B-4567-A9F4-A7D87B15520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0825" y="915988"/>
            <a:ext cx="4176713" cy="3743326"/>
          </a:xfrm>
        </p:spPr>
        <p:txBody>
          <a:bodyPr/>
          <a:lstStyle>
            <a:lvl1pPr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FEE4FCD-AE8D-424E-9E13-6E0291473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463" y="915988"/>
            <a:ext cx="4176712" cy="374332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65504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71" userDrawn="1">
          <p15:clr>
            <a:srgbClr val="FBAE40"/>
          </p15:clr>
        </p15:guide>
        <p15:guide id="3" pos="278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FAA3927-43B9-4216-9596-B394E09B237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50826" y="250825"/>
            <a:ext cx="8642349" cy="4408489"/>
          </a:xfrm>
          <a:custGeom>
            <a:avLst/>
            <a:gdLst>
              <a:gd name="connsiteX0" fmla="*/ 0 w 8642349"/>
              <a:gd name="connsiteY0" fmla="*/ 0 h 4409997"/>
              <a:gd name="connsiteX1" fmla="*/ 7150649 w 8642349"/>
              <a:gd name="connsiteY1" fmla="*/ 0 h 4409997"/>
              <a:gd name="connsiteX2" fmla="*/ 7150650 w 8642349"/>
              <a:gd name="connsiteY2" fmla="*/ 1 h 4409997"/>
              <a:gd name="connsiteX3" fmla="*/ 7828588 w 8642349"/>
              <a:gd name="connsiteY3" fmla="*/ 1 h 4409997"/>
              <a:gd name="connsiteX4" fmla="*/ 8642347 w 8642349"/>
              <a:gd name="connsiteY4" fmla="*/ 813761 h 4409997"/>
              <a:gd name="connsiteX5" fmla="*/ 8642347 w 8642349"/>
              <a:gd name="connsiteY5" fmla="*/ 1491698 h 4409997"/>
              <a:gd name="connsiteX6" fmla="*/ 8642349 w 8642349"/>
              <a:gd name="connsiteY6" fmla="*/ 1491700 h 4409997"/>
              <a:gd name="connsiteX7" fmla="*/ 8642349 w 8642349"/>
              <a:gd name="connsiteY7" fmla="*/ 4408489 h 4409997"/>
              <a:gd name="connsiteX8" fmla="*/ 4708036 w 8642349"/>
              <a:gd name="connsiteY8" fmla="*/ 4408489 h 4409997"/>
              <a:gd name="connsiteX9" fmla="*/ 4708036 w 8642349"/>
              <a:gd name="connsiteY9" fmla="*/ 4409997 h 4409997"/>
              <a:gd name="connsiteX10" fmla="*/ 2916236 w 8642349"/>
              <a:gd name="connsiteY10" fmla="*/ 4409997 h 4409997"/>
              <a:gd name="connsiteX11" fmla="*/ 2916236 w 8642349"/>
              <a:gd name="connsiteY11" fmla="*/ 4408489 h 4409997"/>
              <a:gd name="connsiteX12" fmla="*/ 0 w 8642349"/>
              <a:gd name="connsiteY12" fmla="*/ 4408489 h 4409997"/>
              <a:gd name="connsiteX0" fmla="*/ 0 w 8642349"/>
              <a:gd name="connsiteY0" fmla="*/ 0 h 4409997"/>
              <a:gd name="connsiteX1" fmla="*/ 7150649 w 8642349"/>
              <a:gd name="connsiteY1" fmla="*/ 0 h 4409997"/>
              <a:gd name="connsiteX2" fmla="*/ 7150650 w 8642349"/>
              <a:gd name="connsiteY2" fmla="*/ 1 h 4409997"/>
              <a:gd name="connsiteX3" fmla="*/ 7828588 w 8642349"/>
              <a:gd name="connsiteY3" fmla="*/ 1 h 4409997"/>
              <a:gd name="connsiteX4" fmla="*/ 8642347 w 8642349"/>
              <a:gd name="connsiteY4" fmla="*/ 813761 h 4409997"/>
              <a:gd name="connsiteX5" fmla="*/ 8642347 w 8642349"/>
              <a:gd name="connsiteY5" fmla="*/ 1491698 h 4409997"/>
              <a:gd name="connsiteX6" fmla="*/ 8642349 w 8642349"/>
              <a:gd name="connsiteY6" fmla="*/ 4408489 h 4409997"/>
              <a:gd name="connsiteX7" fmla="*/ 4708036 w 8642349"/>
              <a:gd name="connsiteY7" fmla="*/ 4408489 h 4409997"/>
              <a:gd name="connsiteX8" fmla="*/ 4708036 w 8642349"/>
              <a:gd name="connsiteY8" fmla="*/ 4409997 h 4409997"/>
              <a:gd name="connsiteX9" fmla="*/ 2916236 w 8642349"/>
              <a:gd name="connsiteY9" fmla="*/ 4409997 h 4409997"/>
              <a:gd name="connsiteX10" fmla="*/ 2916236 w 8642349"/>
              <a:gd name="connsiteY10" fmla="*/ 4408489 h 4409997"/>
              <a:gd name="connsiteX11" fmla="*/ 0 w 8642349"/>
              <a:gd name="connsiteY11" fmla="*/ 4408489 h 4409997"/>
              <a:gd name="connsiteX12" fmla="*/ 0 w 8642349"/>
              <a:gd name="connsiteY12" fmla="*/ 0 h 4409997"/>
              <a:gd name="connsiteX0" fmla="*/ 0 w 8642349"/>
              <a:gd name="connsiteY0" fmla="*/ 0 h 4409997"/>
              <a:gd name="connsiteX1" fmla="*/ 7150649 w 8642349"/>
              <a:gd name="connsiteY1" fmla="*/ 0 h 4409997"/>
              <a:gd name="connsiteX2" fmla="*/ 7828588 w 8642349"/>
              <a:gd name="connsiteY2" fmla="*/ 1 h 4409997"/>
              <a:gd name="connsiteX3" fmla="*/ 8642347 w 8642349"/>
              <a:gd name="connsiteY3" fmla="*/ 813761 h 4409997"/>
              <a:gd name="connsiteX4" fmla="*/ 8642347 w 8642349"/>
              <a:gd name="connsiteY4" fmla="*/ 1491698 h 4409997"/>
              <a:gd name="connsiteX5" fmla="*/ 8642349 w 8642349"/>
              <a:gd name="connsiteY5" fmla="*/ 4408489 h 4409997"/>
              <a:gd name="connsiteX6" fmla="*/ 4708036 w 8642349"/>
              <a:gd name="connsiteY6" fmla="*/ 4408489 h 4409997"/>
              <a:gd name="connsiteX7" fmla="*/ 4708036 w 8642349"/>
              <a:gd name="connsiteY7" fmla="*/ 4409997 h 4409997"/>
              <a:gd name="connsiteX8" fmla="*/ 2916236 w 8642349"/>
              <a:gd name="connsiteY8" fmla="*/ 4409997 h 4409997"/>
              <a:gd name="connsiteX9" fmla="*/ 2916236 w 8642349"/>
              <a:gd name="connsiteY9" fmla="*/ 4408489 h 4409997"/>
              <a:gd name="connsiteX10" fmla="*/ 0 w 8642349"/>
              <a:gd name="connsiteY10" fmla="*/ 4408489 h 4409997"/>
              <a:gd name="connsiteX11" fmla="*/ 0 w 8642349"/>
              <a:gd name="connsiteY11" fmla="*/ 0 h 4409997"/>
              <a:gd name="connsiteX0" fmla="*/ 0 w 8642349"/>
              <a:gd name="connsiteY0" fmla="*/ 0 h 4409997"/>
              <a:gd name="connsiteX1" fmla="*/ 7828588 w 8642349"/>
              <a:gd name="connsiteY1" fmla="*/ 1 h 4409997"/>
              <a:gd name="connsiteX2" fmla="*/ 8642347 w 8642349"/>
              <a:gd name="connsiteY2" fmla="*/ 813761 h 4409997"/>
              <a:gd name="connsiteX3" fmla="*/ 8642347 w 8642349"/>
              <a:gd name="connsiteY3" fmla="*/ 1491698 h 4409997"/>
              <a:gd name="connsiteX4" fmla="*/ 8642349 w 8642349"/>
              <a:gd name="connsiteY4" fmla="*/ 4408489 h 4409997"/>
              <a:gd name="connsiteX5" fmla="*/ 4708036 w 8642349"/>
              <a:gd name="connsiteY5" fmla="*/ 4408489 h 4409997"/>
              <a:gd name="connsiteX6" fmla="*/ 4708036 w 8642349"/>
              <a:gd name="connsiteY6" fmla="*/ 4409997 h 4409997"/>
              <a:gd name="connsiteX7" fmla="*/ 2916236 w 8642349"/>
              <a:gd name="connsiteY7" fmla="*/ 4409997 h 4409997"/>
              <a:gd name="connsiteX8" fmla="*/ 2916236 w 8642349"/>
              <a:gd name="connsiteY8" fmla="*/ 4408489 h 4409997"/>
              <a:gd name="connsiteX9" fmla="*/ 0 w 8642349"/>
              <a:gd name="connsiteY9" fmla="*/ 4408489 h 4409997"/>
              <a:gd name="connsiteX10" fmla="*/ 0 w 8642349"/>
              <a:gd name="connsiteY10" fmla="*/ 0 h 4409997"/>
              <a:gd name="connsiteX0" fmla="*/ 0 w 8642349"/>
              <a:gd name="connsiteY0" fmla="*/ 0 h 4409997"/>
              <a:gd name="connsiteX1" fmla="*/ 7828588 w 8642349"/>
              <a:gd name="connsiteY1" fmla="*/ 1 h 4409997"/>
              <a:gd name="connsiteX2" fmla="*/ 8642347 w 8642349"/>
              <a:gd name="connsiteY2" fmla="*/ 813761 h 4409997"/>
              <a:gd name="connsiteX3" fmla="*/ 8642349 w 8642349"/>
              <a:gd name="connsiteY3" fmla="*/ 4408489 h 4409997"/>
              <a:gd name="connsiteX4" fmla="*/ 4708036 w 8642349"/>
              <a:gd name="connsiteY4" fmla="*/ 4408489 h 4409997"/>
              <a:gd name="connsiteX5" fmla="*/ 4708036 w 8642349"/>
              <a:gd name="connsiteY5" fmla="*/ 4409997 h 4409997"/>
              <a:gd name="connsiteX6" fmla="*/ 2916236 w 8642349"/>
              <a:gd name="connsiteY6" fmla="*/ 4409997 h 4409997"/>
              <a:gd name="connsiteX7" fmla="*/ 2916236 w 8642349"/>
              <a:gd name="connsiteY7" fmla="*/ 4408489 h 4409997"/>
              <a:gd name="connsiteX8" fmla="*/ 0 w 8642349"/>
              <a:gd name="connsiteY8" fmla="*/ 4408489 h 4409997"/>
              <a:gd name="connsiteX9" fmla="*/ 0 w 8642349"/>
              <a:gd name="connsiteY9" fmla="*/ 0 h 4409997"/>
              <a:gd name="connsiteX0" fmla="*/ 0 w 8642349"/>
              <a:gd name="connsiteY0" fmla="*/ 0 h 4409997"/>
              <a:gd name="connsiteX1" fmla="*/ 7828588 w 8642349"/>
              <a:gd name="connsiteY1" fmla="*/ 1 h 4409997"/>
              <a:gd name="connsiteX2" fmla="*/ 8642347 w 8642349"/>
              <a:gd name="connsiteY2" fmla="*/ 813761 h 4409997"/>
              <a:gd name="connsiteX3" fmla="*/ 8642349 w 8642349"/>
              <a:gd name="connsiteY3" fmla="*/ 4408489 h 4409997"/>
              <a:gd name="connsiteX4" fmla="*/ 4708036 w 8642349"/>
              <a:gd name="connsiteY4" fmla="*/ 4408489 h 4409997"/>
              <a:gd name="connsiteX5" fmla="*/ 2916236 w 8642349"/>
              <a:gd name="connsiteY5" fmla="*/ 4409997 h 4409997"/>
              <a:gd name="connsiteX6" fmla="*/ 2916236 w 8642349"/>
              <a:gd name="connsiteY6" fmla="*/ 4408489 h 4409997"/>
              <a:gd name="connsiteX7" fmla="*/ 0 w 8642349"/>
              <a:gd name="connsiteY7" fmla="*/ 4408489 h 4409997"/>
              <a:gd name="connsiteX8" fmla="*/ 0 w 8642349"/>
              <a:gd name="connsiteY8" fmla="*/ 0 h 4409997"/>
              <a:gd name="connsiteX0" fmla="*/ 0 w 8642349"/>
              <a:gd name="connsiteY0" fmla="*/ 0 h 4409997"/>
              <a:gd name="connsiteX1" fmla="*/ 7828588 w 8642349"/>
              <a:gd name="connsiteY1" fmla="*/ 1 h 4409997"/>
              <a:gd name="connsiteX2" fmla="*/ 8642347 w 8642349"/>
              <a:gd name="connsiteY2" fmla="*/ 813761 h 4409997"/>
              <a:gd name="connsiteX3" fmla="*/ 8642349 w 8642349"/>
              <a:gd name="connsiteY3" fmla="*/ 4408489 h 4409997"/>
              <a:gd name="connsiteX4" fmla="*/ 2916236 w 8642349"/>
              <a:gd name="connsiteY4" fmla="*/ 4409997 h 4409997"/>
              <a:gd name="connsiteX5" fmla="*/ 2916236 w 8642349"/>
              <a:gd name="connsiteY5" fmla="*/ 4408489 h 4409997"/>
              <a:gd name="connsiteX6" fmla="*/ 0 w 8642349"/>
              <a:gd name="connsiteY6" fmla="*/ 4408489 h 4409997"/>
              <a:gd name="connsiteX7" fmla="*/ 0 w 8642349"/>
              <a:gd name="connsiteY7" fmla="*/ 0 h 4409997"/>
              <a:gd name="connsiteX0" fmla="*/ 0 w 8642349"/>
              <a:gd name="connsiteY0" fmla="*/ 0 h 4409997"/>
              <a:gd name="connsiteX1" fmla="*/ 7828588 w 8642349"/>
              <a:gd name="connsiteY1" fmla="*/ 1 h 4409997"/>
              <a:gd name="connsiteX2" fmla="*/ 8642347 w 8642349"/>
              <a:gd name="connsiteY2" fmla="*/ 813761 h 4409997"/>
              <a:gd name="connsiteX3" fmla="*/ 8642349 w 8642349"/>
              <a:gd name="connsiteY3" fmla="*/ 4408489 h 4409997"/>
              <a:gd name="connsiteX4" fmla="*/ 2916236 w 8642349"/>
              <a:gd name="connsiteY4" fmla="*/ 4409997 h 4409997"/>
              <a:gd name="connsiteX5" fmla="*/ 0 w 8642349"/>
              <a:gd name="connsiteY5" fmla="*/ 4408489 h 4409997"/>
              <a:gd name="connsiteX6" fmla="*/ 0 w 8642349"/>
              <a:gd name="connsiteY6" fmla="*/ 0 h 4409997"/>
              <a:gd name="connsiteX0" fmla="*/ 0 w 8642349"/>
              <a:gd name="connsiteY0" fmla="*/ 0 h 4408489"/>
              <a:gd name="connsiteX1" fmla="*/ 7828588 w 8642349"/>
              <a:gd name="connsiteY1" fmla="*/ 1 h 4408489"/>
              <a:gd name="connsiteX2" fmla="*/ 8642347 w 8642349"/>
              <a:gd name="connsiteY2" fmla="*/ 813761 h 4408489"/>
              <a:gd name="connsiteX3" fmla="*/ 8642349 w 8642349"/>
              <a:gd name="connsiteY3" fmla="*/ 4408489 h 4408489"/>
              <a:gd name="connsiteX4" fmla="*/ 0 w 8642349"/>
              <a:gd name="connsiteY4" fmla="*/ 4408489 h 4408489"/>
              <a:gd name="connsiteX5" fmla="*/ 0 w 8642349"/>
              <a:gd name="connsiteY5" fmla="*/ 0 h 440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2349" h="4408489">
                <a:moveTo>
                  <a:pt x="0" y="0"/>
                </a:moveTo>
                <a:lnTo>
                  <a:pt x="7828588" y="1"/>
                </a:lnTo>
                <a:lnTo>
                  <a:pt x="8642347" y="813761"/>
                </a:lnTo>
                <a:cubicBezTo>
                  <a:pt x="8642348" y="2012004"/>
                  <a:pt x="8642348" y="3210246"/>
                  <a:pt x="8642349" y="4408489"/>
                </a:cubicBezTo>
                <a:lnTo>
                  <a:pt x="0" y="44084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7BC5D0-744D-494E-A82C-DC58B2A52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D5D642-4082-4679-AB87-EBF5DF577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40">
            <a:extLst>
              <a:ext uri="{FF2B5EF4-FFF2-40B4-BE49-F238E27FC236}">
                <a16:creationId xmlns:a16="http://schemas.microsoft.com/office/drawing/2014/main" id="{265E1364-64A9-4F91-8D84-9CE605028E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327834"/>
            <a:ext cx="3980509" cy="380480"/>
          </a:xfrm>
          <a:solidFill>
            <a:schemeClr val="bg1"/>
          </a:solidFill>
        </p:spPr>
        <p:txBody>
          <a:bodyPr wrap="none" lIns="432000" tIns="36000" rIns="108000" bIns="3600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cap="all" baseline="0">
                <a:solidFill>
                  <a:schemeClr val="accent1"/>
                </a:solidFill>
                <a:latin typeface="+mj-lt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/>
              <a:t>Optionaler Störer Text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BDC356A0-CD70-4646-AD78-83F8168437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0826" y="4659313"/>
            <a:ext cx="8642350" cy="217488"/>
          </a:xfrm>
        </p:spPr>
        <p:txBody>
          <a:bodyPr tIns="36000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 dirty="0"/>
              <a:t>Quelle: Bitte hier die korrekte Bildquelle u./o. Lizenz angeben</a:t>
            </a:r>
          </a:p>
        </p:txBody>
      </p:sp>
    </p:spTree>
    <p:extLst>
      <p:ext uri="{BB962C8B-B14F-4D97-AF65-F5344CB8AC3E}">
        <p14:creationId xmlns:p14="http://schemas.microsoft.com/office/powerpoint/2010/main" val="2240530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gestape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50A5A-E72B-4F51-8CE5-C8ABC321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876E83-6F59-426F-ADF2-713B7895E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38EC5E-058E-4409-9C1B-82004576A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5">
            <a:extLst>
              <a:ext uri="{FF2B5EF4-FFF2-40B4-BE49-F238E27FC236}">
                <a16:creationId xmlns:a16="http://schemas.microsoft.com/office/drawing/2014/main" id="{3F35CA53-39AA-46FC-98E9-766581671E3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0825" y="2859088"/>
            <a:ext cx="8642349" cy="1800225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7" name="Inhaltsplatzhalter 7">
            <a:extLst>
              <a:ext uri="{FF2B5EF4-FFF2-40B4-BE49-F238E27FC236}">
                <a16:creationId xmlns:a16="http://schemas.microsoft.com/office/drawing/2014/main" id="{6E77EC35-31AC-4A45-954B-63862797B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0825" y="915989"/>
            <a:ext cx="8642350" cy="18002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DCBBA146-A66D-46CF-BBE0-AC9BC441C36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0826" y="4659313"/>
            <a:ext cx="8642350" cy="217488"/>
          </a:xfrm>
        </p:spPr>
        <p:txBody>
          <a:bodyPr tIns="36000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 dirty="0"/>
              <a:t>Quelle: Bitte hier die korrekte Bildquelle u./o. Lizenz angeben</a:t>
            </a:r>
          </a:p>
        </p:txBody>
      </p:sp>
    </p:spTree>
    <p:extLst>
      <p:ext uri="{BB962C8B-B14F-4D97-AF65-F5344CB8AC3E}">
        <p14:creationId xmlns:p14="http://schemas.microsoft.com/office/powerpoint/2010/main" val="3239576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1" userDrawn="1">
          <p15:clr>
            <a:srgbClr val="FBAE40"/>
          </p15:clr>
        </p15:guide>
        <p15:guide id="2" orient="horz" pos="171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Inhalt (gestape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50A5A-E72B-4F51-8CE5-C8ABC321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876E83-6F59-426F-ADF2-713B7895E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38EC5E-058E-4409-9C1B-82004576A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5">
            <a:extLst>
              <a:ext uri="{FF2B5EF4-FFF2-40B4-BE49-F238E27FC236}">
                <a16:creationId xmlns:a16="http://schemas.microsoft.com/office/drawing/2014/main" id="{3F35CA53-39AA-46FC-98E9-766581671E3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0823" y="915988"/>
            <a:ext cx="8642351" cy="1800226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7" name="Inhaltsplatzhalter 7">
            <a:extLst>
              <a:ext uri="{FF2B5EF4-FFF2-40B4-BE49-F238E27FC236}">
                <a16:creationId xmlns:a16="http://schemas.microsoft.com/office/drawing/2014/main" id="{B32EC155-2A87-45CF-A7D2-6844780D43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0825" y="2859088"/>
            <a:ext cx="8642350" cy="180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0E3CE030-EC7F-4DF3-A119-C25BFDD27A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0826" y="2716213"/>
            <a:ext cx="8642350" cy="142875"/>
          </a:xfrm>
        </p:spPr>
        <p:txBody>
          <a:bodyPr tIns="36000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 dirty="0"/>
              <a:t>Quelle: Bitte hier die korrekte Bildquelle u./o. Lizenz angeben</a:t>
            </a:r>
          </a:p>
        </p:txBody>
      </p:sp>
    </p:spTree>
    <p:extLst>
      <p:ext uri="{BB962C8B-B14F-4D97-AF65-F5344CB8AC3E}">
        <p14:creationId xmlns:p14="http://schemas.microsoft.com/office/powerpoint/2010/main" val="326450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1" userDrawn="1">
          <p15:clr>
            <a:srgbClr val="FBAE40"/>
          </p15:clr>
        </p15:guide>
        <p15:guide id="2" orient="horz" pos="171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6A6B3BA7-9161-4B3D-A6DF-3E47ACA65E6C}"/>
              </a:ext>
            </a:extLst>
          </p:cNvPr>
          <p:cNvSpPr/>
          <p:nvPr userDrawn="1"/>
        </p:nvSpPr>
        <p:spPr>
          <a:xfrm>
            <a:off x="0" y="1"/>
            <a:ext cx="91440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FE1373AC-7AE9-4AA3-88E7-A5963C8F5E85}"/>
              </a:ext>
            </a:extLst>
          </p:cNvPr>
          <p:cNvSpPr txBox="1">
            <a:spLocks/>
          </p:cNvSpPr>
          <p:nvPr userDrawn="1"/>
        </p:nvSpPr>
        <p:spPr>
          <a:xfrm>
            <a:off x="250823" y="915566"/>
            <a:ext cx="2088000" cy="1170000"/>
          </a:xfrm>
          <a:prstGeom prst="snip1Rect">
            <a:avLst>
              <a:gd name="adj" fmla="val 24636"/>
            </a:avLst>
          </a:prstGeom>
          <a:solidFill>
            <a:srgbClr val="F0F0F0"/>
          </a:solidFill>
          <a:ln>
            <a:noFill/>
          </a:ln>
        </p:spPr>
        <p:txBody>
          <a:bodyPr vert="horz" lIns="144000" tIns="540000" rIns="144000" bIns="144000" rtlCol="0" anchor="ctr">
            <a:normAutofit/>
          </a:bodyPr>
          <a:lstStyle>
            <a:lvl1pPr marL="0" indent="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None/>
              <a:defRPr sz="1200" b="0" kern="1200" cap="all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4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28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72000" indent="-126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98000" indent="-108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14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platzhalter 19">
            <a:extLst>
              <a:ext uri="{FF2B5EF4-FFF2-40B4-BE49-F238E27FC236}">
                <a16:creationId xmlns:a16="http://schemas.microsoft.com/office/drawing/2014/main" id="{859556CC-74FA-4DDB-9B9C-BAF434E323B2}"/>
              </a:ext>
            </a:extLst>
          </p:cNvPr>
          <p:cNvSpPr txBox="1">
            <a:spLocks/>
          </p:cNvSpPr>
          <p:nvPr userDrawn="1"/>
        </p:nvSpPr>
        <p:spPr>
          <a:xfrm>
            <a:off x="6802923" y="915566"/>
            <a:ext cx="2088000" cy="1170000"/>
          </a:xfrm>
          <a:prstGeom prst="snip1Rect">
            <a:avLst>
              <a:gd name="adj" fmla="val 24636"/>
            </a:avLst>
          </a:prstGeom>
          <a:solidFill>
            <a:srgbClr val="F0F0F0"/>
          </a:solidFill>
          <a:ln>
            <a:noFill/>
          </a:ln>
        </p:spPr>
        <p:txBody>
          <a:bodyPr vert="horz" lIns="144000" tIns="540000" rIns="144000" bIns="144000" rtlCol="0" anchor="ctr">
            <a:normAutofit/>
          </a:bodyPr>
          <a:lstStyle>
            <a:lvl1pPr marL="0" indent="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None/>
              <a:defRPr sz="1200" b="0" kern="1200" cap="all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4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28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72000" indent="-126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98000" indent="-108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14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platzhalter 19">
            <a:extLst>
              <a:ext uri="{FF2B5EF4-FFF2-40B4-BE49-F238E27FC236}">
                <a16:creationId xmlns:a16="http://schemas.microsoft.com/office/drawing/2014/main" id="{B4C033E4-5BE0-42ED-AE2B-962B3629ABA9}"/>
              </a:ext>
            </a:extLst>
          </p:cNvPr>
          <p:cNvSpPr txBox="1">
            <a:spLocks/>
          </p:cNvSpPr>
          <p:nvPr userDrawn="1"/>
        </p:nvSpPr>
        <p:spPr>
          <a:xfrm>
            <a:off x="2434856" y="915566"/>
            <a:ext cx="2088000" cy="1170000"/>
          </a:xfrm>
          <a:prstGeom prst="snip1Rect">
            <a:avLst>
              <a:gd name="adj" fmla="val 24636"/>
            </a:avLst>
          </a:prstGeom>
          <a:solidFill>
            <a:srgbClr val="F0F0F0"/>
          </a:solidFill>
          <a:ln>
            <a:noFill/>
          </a:ln>
        </p:spPr>
        <p:txBody>
          <a:bodyPr vert="horz" lIns="144000" tIns="540000" rIns="144000" bIns="144000" rtlCol="0" anchor="ctr">
            <a:normAutofit/>
          </a:bodyPr>
          <a:lstStyle>
            <a:lvl1pPr marL="0" indent="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None/>
              <a:defRPr sz="1200" b="0" kern="1200" cap="all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4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28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72000" indent="-126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98000" indent="-108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14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platzhalter 19">
            <a:extLst>
              <a:ext uri="{FF2B5EF4-FFF2-40B4-BE49-F238E27FC236}">
                <a16:creationId xmlns:a16="http://schemas.microsoft.com/office/drawing/2014/main" id="{A368D4B4-3ECF-46EF-862D-351488EEB0A8}"/>
              </a:ext>
            </a:extLst>
          </p:cNvPr>
          <p:cNvSpPr txBox="1">
            <a:spLocks/>
          </p:cNvSpPr>
          <p:nvPr userDrawn="1"/>
        </p:nvSpPr>
        <p:spPr>
          <a:xfrm>
            <a:off x="4618889" y="915566"/>
            <a:ext cx="2088000" cy="1170000"/>
          </a:xfrm>
          <a:prstGeom prst="snip1Rect">
            <a:avLst>
              <a:gd name="adj" fmla="val 24636"/>
            </a:avLst>
          </a:prstGeom>
          <a:solidFill>
            <a:srgbClr val="F0F0F0"/>
          </a:solidFill>
          <a:ln>
            <a:noFill/>
          </a:ln>
        </p:spPr>
        <p:txBody>
          <a:bodyPr vert="horz" lIns="144000" tIns="540000" rIns="144000" bIns="144000" rtlCol="0" anchor="ctr">
            <a:normAutofit/>
          </a:bodyPr>
          <a:lstStyle>
            <a:lvl1pPr marL="0" indent="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None/>
              <a:defRPr sz="1200" b="0" kern="1200" cap="all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4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28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72000" indent="-126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98000" indent="-108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14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6908F408-652E-43AF-A080-071B11722910}"/>
              </a:ext>
            </a:extLst>
          </p:cNvPr>
          <p:cNvSpPr txBox="1">
            <a:spLocks/>
          </p:cNvSpPr>
          <p:nvPr userDrawn="1"/>
        </p:nvSpPr>
        <p:spPr>
          <a:xfrm>
            <a:off x="250823" y="2220113"/>
            <a:ext cx="2088000" cy="1170000"/>
          </a:xfrm>
          <a:prstGeom prst="snip1Rect">
            <a:avLst>
              <a:gd name="adj" fmla="val 24636"/>
            </a:avLst>
          </a:prstGeom>
          <a:solidFill>
            <a:srgbClr val="F0F0F0"/>
          </a:solidFill>
          <a:ln>
            <a:noFill/>
          </a:ln>
        </p:spPr>
        <p:txBody>
          <a:bodyPr vert="horz" lIns="144000" tIns="540000" rIns="144000" bIns="144000" rtlCol="0" anchor="ctr">
            <a:normAutofit/>
          </a:bodyPr>
          <a:lstStyle>
            <a:lvl1pPr marL="0" indent="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None/>
              <a:defRPr sz="1200" b="0" kern="1200" cap="all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4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28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72000" indent="-126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98000" indent="-108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14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9">
            <a:extLst>
              <a:ext uri="{FF2B5EF4-FFF2-40B4-BE49-F238E27FC236}">
                <a16:creationId xmlns:a16="http://schemas.microsoft.com/office/drawing/2014/main" id="{F2C50370-C95A-4C0C-A165-0588BBAD45AC}"/>
              </a:ext>
            </a:extLst>
          </p:cNvPr>
          <p:cNvSpPr txBox="1">
            <a:spLocks/>
          </p:cNvSpPr>
          <p:nvPr userDrawn="1"/>
        </p:nvSpPr>
        <p:spPr>
          <a:xfrm>
            <a:off x="6802923" y="2220113"/>
            <a:ext cx="2088000" cy="1170000"/>
          </a:xfrm>
          <a:prstGeom prst="snip1Rect">
            <a:avLst>
              <a:gd name="adj" fmla="val 24636"/>
            </a:avLst>
          </a:prstGeom>
          <a:solidFill>
            <a:srgbClr val="F0F0F0"/>
          </a:solidFill>
          <a:ln>
            <a:noFill/>
          </a:ln>
        </p:spPr>
        <p:txBody>
          <a:bodyPr vert="horz" lIns="144000" tIns="540000" rIns="144000" bIns="144000" rtlCol="0" anchor="ctr">
            <a:normAutofit/>
          </a:bodyPr>
          <a:lstStyle>
            <a:lvl1pPr marL="0" indent="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None/>
              <a:defRPr sz="1200" b="0" kern="1200" cap="all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4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28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72000" indent="-126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98000" indent="-108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14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8788FFB7-221E-41F5-8C2D-901CD546BB5C}"/>
              </a:ext>
            </a:extLst>
          </p:cNvPr>
          <p:cNvSpPr txBox="1">
            <a:spLocks/>
          </p:cNvSpPr>
          <p:nvPr userDrawn="1"/>
        </p:nvSpPr>
        <p:spPr>
          <a:xfrm>
            <a:off x="2434856" y="2220113"/>
            <a:ext cx="2088000" cy="1170000"/>
          </a:xfrm>
          <a:prstGeom prst="snip1Rect">
            <a:avLst>
              <a:gd name="adj" fmla="val 24636"/>
            </a:avLst>
          </a:prstGeom>
          <a:solidFill>
            <a:srgbClr val="F0F0F0"/>
          </a:solidFill>
          <a:ln>
            <a:noFill/>
          </a:ln>
        </p:spPr>
        <p:txBody>
          <a:bodyPr vert="horz" lIns="144000" tIns="540000" rIns="144000" bIns="144000" rtlCol="0" anchor="ctr">
            <a:normAutofit/>
          </a:bodyPr>
          <a:lstStyle>
            <a:lvl1pPr marL="0" indent="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None/>
              <a:defRPr sz="1200" b="0" kern="1200" cap="all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4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28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72000" indent="-126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98000" indent="-108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14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Textplatzhalter 19">
            <a:extLst>
              <a:ext uri="{FF2B5EF4-FFF2-40B4-BE49-F238E27FC236}">
                <a16:creationId xmlns:a16="http://schemas.microsoft.com/office/drawing/2014/main" id="{7908FA5C-BF7E-4470-A596-1259E85B85AD}"/>
              </a:ext>
            </a:extLst>
          </p:cNvPr>
          <p:cNvSpPr txBox="1">
            <a:spLocks/>
          </p:cNvSpPr>
          <p:nvPr userDrawn="1"/>
        </p:nvSpPr>
        <p:spPr>
          <a:xfrm>
            <a:off x="4618889" y="2220113"/>
            <a:ext cx="2088000" cy="1170000"/>
          </a:xfrm>
          <a:prstGeom prst="snip1Rect">
            <a:avLst>
              <a:gd name="adj" fmla="val 24636"/>
            </a:avLst>
          </a:prstGeom>
          <a:solidFill>
            <a:srgbClr val="F0F0F0"/>
          </a:solidFill>
          <a:ln>
            <a:noFill/>
          </a:ln>
        </p:spPr>
        <p:txBody>
          <a:bodyPr vert="horz" lIns="144000" tIns="540000" rIns="144000" bIns="144000" rtlCol="0" anchor="ctr">
            <a:normAutofit/>
          </a:bodyPr>
          <a:lstStyle>
            <a:lvl1pPr marL="0" indent="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None/>
              <a:defRPr sz="1200" b="0" kern="1200" cap="all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4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28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72000" indent="-126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98000" indent="-108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14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Textplatzhalter 19">
            <a:extLst>
              <a:ext uri="{FF2B5EF4-FFF2-40B4-BE49-F238E27FC236}">
                <a16:creationId xmlns:a16="http://schemas.microsoft.com/office/drawing/2014/main" id="{B87A38F7-DC01-42BB-9317-87CF61BDC083}"/>
              </a:ext>
            </a:extLst>
          </p:cNvPr>
          <p:cNvSpPr txBox="1">
            <a:spLocks/>
          </p:cNvSpPr>
          <p:nvPr userDrawn="1"/>
        </p:nvSpPr>
        <p:spPr>
          <a:xfrm>
            <a:off x="250823" y="3489313"/>
            <a:ext cx="2088000" cy="1170000"/>
          </a:xfrm>
          <a:prstGeom prst="snip1Rect">
            <a:avLst>
              <a:gd name="adj" fmla="val 24636"/>
            </a:avLst>
          </a:prstGeom>
          <a:solidFill>
            <a:srgbClr val="F0F0F0"/>
          </a:solidFill>
          <a:ln>
            <a:noFill/>
          </a:ln>
        </p:spPr>
        <p:txBody>
          <a:bodyPr vert="horz" lIns="144000" tIns="540000" rIns="144000" bIns="144000" rtlCol="0" anchor="ctr">
            <a:normAutofit/>
          </a:bodyPr>
          <a:lstStyle>
            <a:lvl1pPr marL="0" indent="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None/>
              <a:defRPr sz="1200" b="0" kern="1200" cap="all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4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28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72000" indent="-126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98000" indent="-108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14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EEB6FB65-C663-4A66-814A-B90A2EF22D72}"/>
              </a:ext>
            </a:extLst>
          </p:cNvPr>
          <p:cNvSpPr txBox="1">
            <a:spLocks/>
          </p:cNvSpPr>
          <p:nvPr userDrawn="1"/>
        </p:nvSpPr>
        <p:spPr>
          <a:xfrm>
            <a:off x="6802923" y="3489313"/>
            <a:ext cx="2088000" cy="1170000"/>
          </a:xfrm>
          <a:prstGeom prst="snip1Rect">
            <a:avLst>
              <a:gd name="adj" fmla="val 24636"/>
            </a:avLst>
          </a:prstGeom>
          <a:solidFill>
            <a:srgbClr val="F0F0F0"/>
          </a:solidFill>
          <a:ln>
            <a:noFill/>
          </a:ln>
        </p:spPr>
        <p:txBody>
          <a:bodyPr vert="horz" lIns="144000" tIns="540000" rIns="144000" bIns="144000" rtlCol="0" anchor="ctr">
            <a:normAutofit/>
          </a:bodyPr>
          <a:lstStyle>
            <a:lvl1pPr marL="0" indent="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None/>
              <a:defRPr sz="1200" b="0" kern="1200" cap="all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4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28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72000" indent="-126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98000" indent="-108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14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platzhalter 19">
            <a:extLst>
              <a:ext uri="{FF2B5EF4-FFF2-40B4-BE49-F238E27FC236}">
                <a16:creationId xmlns:a16="http://schemas.microsoft.com/office/drawing/2014/main" id="{46B2FBA4-F0B8-49E7-A57C-D6BAB73EEB91}"/>
              </a:ext>
            </a:extLst>
          </p:cNvPr>
          <p:cNvSpPr txBox="1">
            <a:spLocks/>
          </p:cNvSpPr>
          <p:nvPr userDrawn="1"/>
        </p:nvSpPr>
        <p:spPr>
          <a:xfrm>
            <a:off x="2434856" y="3489313"/>
            <a:ext cx="2088000" cy="1170000"/>
          </a:xfrm>
          <a:prstGeom prst="snip1Rect">
            <a:avLst>
              <a:gd name="adj" fmla="val 24636"/>
            </a:avLst>
          </a:prstGeom>
          <a:solidFill>
            <a:srgbClr val="F0F0F0"/>
          </a:solidFill>
          <a:ln>
            <a:noFill/>
          </a:ln>
        </p:spPr>
        <p:txBody>
          <a:bodyPr vert="horz" lIns="144000" tIns="540000" rIns="144000" bIns="144000" rtlCol="0" anchor="ctr">
            <a:normAutofit/>
          </a:bodyPr>
          <a:lstStyle>
            <a:lvl1pPr marL="0" indent="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None/>
              <a:defRPr sz="1200" b="0" kern="1200" cap="all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4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28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72000" indent="-126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98000" indent="-108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14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7A2AE463-30F1-430A-907E-B8BB60C8AE08}"/>
              </a:ext>
            </a:extLst>
          </p:cNvPr>
          <p:cNvSpPr txBox="1">
            <a:spLocks/>
          </p:cNvSpPr>
          <p:nvPr userDrawn="1"/>
        </p:nvSpPr>
        <p:spPr>
          <a:xfrm>
            <a:off x="4618889" y="3489313"/>
            <a:ext cx="2088000" cy="1170000"/>
          </a:xfrm>
          <a:prstGeom prst="snip1Rect">
            <a:avLst>
              <a:gd name="adj" fmla="val 24636"/>
            </a:avLst>
          </a:prstGeom>
          <a:solidFill>
            <a:srgbClr val="F0F0F0"/>
          </a:solidFill>
          <a:ln>
            <a:noFill/>
          </a:ln>
        </p:spPr>
        <p:txBody>
          <a:bodyPr vert="horz" lIns="144000" tIns="540000" rIns="144000" bIns="144000" rtlCol="0" anchor="ctr">
            <a:normAutofit/>
          </a:bodyPr>
          <a:lstStyle>
            <a:lvl1pPr marL="0" indent="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None/>
              <a:defRPr sz="1200" b="0" kern="1200" cap="all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749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4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28000" indent="-144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80000"/>
              <a:buFont typeface="HoloLens MDL2 Assets" panose="050A0102010101010101" pitchFamily="18" charset="0"/>
              <a:buChar char="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72000" indent="-126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98000" indent="-108000" algn="l" defTabSz="685749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14000" indent="-108000" algn="l" defTabSz="685749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HoloLens MDL2 Assets" panose="050A0102010101010101" pitchFamily="18" charset="0"/>
              <a:buChar char=""/>
              <a:defRPr sz="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838DE5-3DBE-40A4-89E8-89F28E67C2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Agenda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B042E0-9EB2-4F7A-964A-26DACA2C18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EB72BF-9FB4-4D51-8482-B7059884B8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71F6AE5-475A-484D-87F3-A591A83E0D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823" y="915566"/>
            <a:ext cx="2088000" cy="1170000"/>
          </a:xfrm>
          <a:prstGeom prst="snip1Rect">
            <a:avLst>
              <a:gd name="adj" fmla="val 24636"/>
            </a:avLst>
          </a:prstGeom>
          <a:solidFill>
            <a:schemeClr val="accent1"/>
          </a:solidFill>
        </p:spPr>
        <p:txBody>
          <a:bodyPr lIns="144000" tIns="540000" rIns="144000" bIns="144000" anchor="ctr">
            <a:normAutofit/>
          </a:bodyPr>
          <a:lstStyle>
            <a:lvl1pPr marL="0" indent="0">
              <a:buClr>
                <a:schemeClr val="bg1"/>
              </a:buClr>
              <a:buNone/>
              <a:defRPr sz="1200" b="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D4F7C8D-594A-4FBF-881A-2B447296B0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041772"/>
            <a:ext cx="596317" cy="498598"/>
          </a:xfr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A613228F-5D09-414E-ABD4-707A4DD1F3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34856" y="915566"/>
            <a:ext cx="2088000" cy="1170000"/>
          </a:xfrm>
          <a:prstGeom prst="snip1Rect">
            <a:avLst>
              <a:gd name="adj" fmla="val 24636"/>
            </a:avLst>
          </a:prstGeom>
          <a:solidFill>
            <a:schemeClr val="accent1"/>
          </a:solidFill>
        </p:spPr>
        <p:txBody>
          <a:bodyPr lIns="144000" tIns="540000" rIns="144000" bIns="144000" anchor="ctr">
            <a:normAutofit/>
          </a:bodyPr>
          <a:lstStyle>
            <a:lvl1pPr marL="0" indent="0">
              <a:buClr>
                <a:schemeClr val="bg1"/>
              </a:buClr>
              <a:buNone/>
              <a:defRPr sz="1200" b="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5">
            <a:extLst>
              <a:ext uri="{FF2B5EF4-FFF2-40B4-BE49-F238E27FC236}">
                <a16:creationId xmlns:a16="http://schemas.microsoft.com/office/drawing/2014/main" id="{3F5456F5-3C06-4ECB-89E6-EBBA6C02B9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79569" y="1041772"/>
            <a:ext cx="596317" cy="498598"/>
          </a:xfr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1CFF04B-C855-4D8C-8659-04B7C5C209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02923" y="915566"/>
            <a:ext cx="2088000" cy="1170000"/>
          </a:xfrm>
          <a:prstGeom prst="snip1Rect">
            <a:avLst>
              <a:gd name="adj" fmla="val 24636"/>
            </a:avLst>
          </a:prstGeom>
          <a:solidFill>
            <a:schemeClr val="accent1"/>
          </a:solidFill>
        </p:spPr>
        <p:txBody>
          <a:bodyPr lIns="144000" tIns="540000" rIns="144000" bIns="144000" anchor="ctr">
            <a:normAutofit/>
          </a:bodyPr>
          <a:lstStyle>
            <a:lvl1pPr marL="0" indent="0">
              <a:buClr>
                <a:schemeClr val="bg1"/>
              </a:buClr>
              <a:buNone/>
              <a:defRPr sz="1200" b="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5">
            <a:extLst>
              <a:ext uri="{FF2B5EF4-FFF2-40B4-BE49-F238E27FC236}">
                <a16:creationId xmlns:a16="http://schemas.microsoft.com/office/drawing/2014/main" id="{C445D7B7-B609-41C0-B995-7BF90D8AB2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7636" y="1041772"/>
            <a:ext cx="596317" cy="498598"/>
          </a:xfr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539D223A-C14A-4092-A226-E46B7FC1E5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18889" y="915566"/>
            <a:ext cx="2088000" cy="1170000"/>
          </a:xfrm>
          <a:prstGeom prst="snip1Rect">
            <a:avLst>
              <a:gd name="adj" fmla="val 24636"/>
            </a:avLst>
          </a:prstGeom>
          <a:solidFill>
            <a:schemeClr val="accent1"/>
          </a:solidFill>
        </p:spPr>
        <p:txBody>
          <a:bodyPr lIns="144000" tIns="540000" rIns="144000" bIns="144000" anchor="ctr">
            <a:normAutofit/>
          </a:bodyPr>
          <a:lstStyle>
            <a:lvl1pPr marL="0" indent="0">
              <a:buClr>
                <a:schemeClr val="bg1"/>
              </a:buClr>
              <a:buNone/>
              <a:defRPr sz="1200" b="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platzhalter 5">
            <a:extLst>
              <a:ext uri="{FF2B5EF4-FFF2-40B4-BE49-F238E27FC236}">
                <a16:creationId xmlns:a16="http://schemas.microsoft.com/office/drawing/2014/main" id="{25780BF1-D71B-4C94-8BD5-4DA16AE77C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63602" y="1041772"/>
            <a:ext cx="596317" cy="498598"/>
          </a:xfr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8674CCFD-8FEE-40D9-B4EC-7439E3859F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0823" y="2202439"/>
            <a:ext cx="2088000" cy="1170000"/>
          </a:xfrm>
          <a:prstGeom prst="snip1Rect">
            <a:avLst>
              <a:gd name="adj" fmla="val 24636"/>
            </a:avLst>
          </a:prstGeom>
          <a:solidFill>
            <a:schemeClr val="accent1"/>
          </a:solidFill>
        </p:spPr>
        <p:txBody>
          <a:bodyPr lIns="144000" tIns="540000" rIns="144000" bIns="144000" anchor="ctr">
            <a:normAutofit/>
          </a:bodyPr>
          <a:lstStyle>
            <a:lvl1pPr marL="0" indent="0">
              <a:buClr>
                <a:schemeClr val="bg1"/>
              </a:buClr>
              <a:buNone/>
              <a:defRPr sz="1200" b="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platzhalter 5">
            <a:extLst>
              <a:ext uri="{FF2B5EF4-FFF2-40B4-BE49-F238E27FC236}">
                <a16:creationId xmlns:a16="http://schemas.microsoft.com/office/drawing/2014/main" id="{9C278581-5905-48D7-B197-2DEA62F328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5536" y="2328645"/>
            <a:ext cx="596317" cy="498598"/>
          </a:xfr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37EAE41F-D615-4009-9AE9-6BF74DE9668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34856" y="2202439"/>
            <a:ext cx="2088000" cy="1170000"/>
          </a:xfrm>
          <a:prstGeom prst="snip1Rect">
            <a:avLst>
              <a:gd name="adj" fmla="val 24636"/>
            </a:avLst>
          </a:prstGeom>
          <a:solidFill>
            <a:schemeClr val="accent1"/>
          </a:solidFill>
        </p:spPr>
        <p:txBody>
          <a:bodyPr lIns="144000" tIns="540000" rIns="144000" bIns="144000" anchor="ctr">
            <a:normAutofit/>
          </a:bodyPr>
          <a:lstStyle>
            <a:lvl1pPr marL="0" indent="0">
              <a:buClr>
                <a:schemeClr val="bg1"/>
              </a:buClr>
              <a:buNone/>
              <a:defRPr sz="1200" b="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Textplatzhalter 5">
            <a:extLst>
              <a:ext uri="{FF2B5EF4-FFF2-40B4-BE49-F238E27FC236}">
                <a16:creationId xmlns:a16="http://schemas.microsoft.com/office/drawing/2014/main" id="{2CDAB8B2-739C-4D55-A8B8-D74999E66A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579569" y="2328645"/>
            <a:ext cx="596317" cy="498598"/>
          </a:xfr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17809C73-BA1D-406F-877A-5E750820FD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02923" y="2202439"/>
            <a:ext cx="2088000" cy="1170000"/>
          </a:xfrm>
          <a:prstGeom prst="snip1Rect">
            <a:avLst>
              <a:gd name="adj" fmla="val 24636"/>
            </a:avLst>
          </a:prstGeom>
          <a:solidFill>
            <a:schemeClr val="accent1"/>
          </a:solidFill>
        </p:spPr>
        <p:txBody>
          <a:bodyPr lIns="144000" tIns="540000" rIns="144000" bIns="144000" anchor="ctr">
            <a:normAutofit/>
          </a:bodyPr>
          <a:lstStyle>
            <a:lvl1pPr marL="0" indent="0">
              <a:buClr>
                <a:schemeClr val="bg1"/>
              </a:buClr>
              <a:buNone/>
              <a:defRPr sz="1200" b="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8" name="Textplatzhalter 5">
            <a:extLst>
              <a:ext uri="{FF2B5EF4-FFF2-40B4-BE49-F238E27FC236}">
                <a16:creationId xmlns:a16="http://schemas.microsoft.com/office/drawing/2014/main" id="{3BB42CDF-F65B-4F4C-8FAB-D21EFEEF14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7636" y="2328645"/>
            <a:ext cx="596317" cy="498598"/>
          </a:xfr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3C28621F-6F55-4E96-A619-3BC8CD9F74B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18889" y="2202439"/>
            <a:ext cx="2088000" cy="1170000"/>
          </a:xfrm>
          <a:prstGeom prst="snip1Rect">
            <a:avLst>
              <a:gd name="adj" fmla="val 24636"/>
            </a:avLst>
          </a:prstGeom>
          <a:solidFill>
            <a:schemeClr val="accent1"/>
          </a:solidFill>
        </p:spPr>
        <p:txBody>
          <a:bodyPr lIns="144000" tIns="540000" rIns="144000" bIns="144000" anchor="ctr">
            <a:normAutofit/>
          </a:bodyPr>
          <a:lstStyle>
            <a:lvl1pPr marL="0" indent="0">
              <a:buClr>
                <a:schemeClr val="bg1"/>
              </a:buClr>
              <a:buNone/>
              <a:defRPr sz="1200" b="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0" name="Textplatzhalter 5">
            <a:extLst>
              <a:ext uri="{FF2B5EF4-FFF2-40B4-BE49-F238E27FC236}">
                <a16:creationId xmlns:a16="http://schemas.microsoft.com/office/drawing/2014/main" id="{07B74B37-B337-4F45-BA3D-08A309A8BB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63602" y="2328645"/>
            <a:ext cx="596317" cy="498598"/>
          </a:xfr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41" name="Textplatzhalter 6">
            <a:extLst>
              <a:ext uri="{FF2B5EF4-FFF2-40B4-BE49-F238E27FC236}">
                <a16:creationId xmlns:a16="http://schemas.microsoft.com/office/drawing/2014/main" id="{AAF9F7D9-38CE-4BF2-829F-24BB88385C3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0825" y="3489313"/>
            <a:ext cx="2088000" cy="1170000"/>
          </a:xfrm>
          <a:prstGeom prst="snip1Rect">
            <a:avLst>
              <a:gd name="adj" fmla="val 24636"/>
            </a:avLst>
          </a:prstGeom>
          <a:solidFill>
            <a:schemeClr val="accent1"/>
          </a:solidFill>
        </p:spPr>
        <p:txBody>
          <a:bodyPr lIns="144000" tIns="540000" rIns="144000" bIns="144000" anchor="ctr">
            <a:normAutofit/>
          </a:bodyPr>
          <a:lstStyle>
            <a:lvl1pPr marL="0" indent="0">
              <a:buClr>
                <a:schemeClr val="bg1"/>
              </a:buClr>
              <a:buNone/>
              <a:defRPr sz="1200" b="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Textplatzhalter 5">
            <a:extLst>
              <a:ext uri="{FF2B5EF4-FFF2-40B4-BE49-F238E27FC236}">
                <a16:creationId xmlns:a16="http://schemas.microsoft.com/office/drawing/2014/main" id="{11C2A50A-BF9F-461E-AF15-084D32AD52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5538" y="3615519"/>
            <a:ext cx="596317" cy="498598"/>
          </a:xfr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96E413BE-62D2-426F-8620-55E5C72DCDD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434858" y="3489313"/>
            <a:ext cx="2088000" cy="1170000"/>
          </a:xfrm>
          <a:prstGeom prst="snip1Rect">
            <a:avLst>
              <a:gd name="adj" fmla="val 24636"/>
            </a:avLst>
          </a:prstGeom>
          <a:solidFill>
            <a:schemeClr val="accent1"/>
          </a:solidFill>
        </p:spPr>
        <p:txBody>
          <a:bodyPr lIns="144000" tIns="540000" rIns="144000" bIns="144000" anchor="ctr">
            <a:normAutofit/>
          </a:bodyPr>
          <a:lstStyle>
            <a:lvl1pPr marL="0" indent="0">
              <a:buClr>
                <a:schemeClr val="bg1"/>
              </a:buClr>
              <a:buNone/>
              <a:defRPr sz="1200" b="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4" name="Textplatzhalter 5">
            <a:extLst>
              <a:ext uri="{FF2B5EF4-FFF2-40B4-BE49-F238E27FC236}">
                <a16:creationId xmlns:a16="http://schemas.microsoft.com/office/drawing/2014/main" id="{4F88ABED-C940-4212-B4BD-877F1545DC1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79571" y="3615519"/>
            <a:ext cx="596317" cy="498598"/>
          </a:xfr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45" name="Textplatzhalter 6">
            <a:extLst>
              <a:ext uri="{FF2B5EF4-FFF2-40B4-BE49-F238E27FC236}">
                <a16:creationId xmlns:a16="http://schemas.microsoft.com/office/drawing/2014/main" id="{4F5073D8-D93A-4FB9-9787-960BE28EADD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02925" y="3489313"/>
            <a:ext cx="2088000" cy="1170000"/>
          </a:xfrm>
          <a:prstGeom prst="snip1Rect">
            <a:avLst>
              <a:gd name="adj" fmla="val 24636"/>
            </a:avLst>
          </a:prstGeom>
          <a:solidFill>
            <a:schemeClr val="accent1"/>
          </a:solidFill>
        </p:spPr>
        <p:txBody>
          <a:bodyPr lIns="144000" tIns="540000" rIns="144000" bIns="144000" anchor="ctr">
            <a:normAutofit/>
          </a:bodyPr>
          <a:lstStyle>
            <a:lvl1pPr marL="0" indent="0">
              <a:buClr>
                <a:schemeClr val="bg1"/>
              </a:buClr>
              <a:buNone/>
              <a:defRPr sz="1200" b="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6" name="Textplatzhalter 5">
            <a:extLst>
              <a:ext uri="{FF2B5EF4-FFF2-40B4-BE49-F238E27FC236}">
                <a16:creationId xmlns:a16="http://schemas.microsoft.com/office/drawing/2014/main" id="{483F295C-1B62-405C-9FE7-F3F80CFD9C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947638" y="3615519"/>
            <a:ext cx="596317" cy="498598"/>
          </a:xfr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##</a:t>
            </a:r>
          </a:p>
        </p:txBody>
      </p:sp>
      <p:sp>
        <p:nvSpPr>
          <p:cNvPr id="47" name="Textplatzhalter 6">
            <a:extLst>
              <a:ext uri="{FF2B5EF4-FFF2-40B4-BE49-F238E27FC236}">
                <a16:creationId xmlns:a16="http://schemas.microsoft.com/office/drawing/2014/main" id="{D7FC239A-E496-4BC4-A047-EE4562F32B3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618891" y="3489313"/>
            <a:ext cx="2088000" cy="1170000"/>
          </a:xfrm>
          <a:prstGeom prst="snip1Rect">
            <a:avLst>
              <a:gd name="adj" fmla="val 24636"/>
            </a:avLst>
          </a:prstGeom>
          <a:solidFill>
            <a:schemeClr val="accent1"/>
          </a:solidFill>
        </p:spPr>
        <p:txBody>
          <a:bodyPr lIns="144000" tIns="540000" rIns="144000" bIns="144000" anchor="ctr">
            <a:normAutofit/>
          </a:bodyPr>
          <a:lstStyle>
            <a:lvl1pPr marL="0" indent="0">
              <a:buClr>
                <a:schemeClr val="bg1"/>
              </a:buClr>
              <a:buNone/>
              <a:defRPr sz="1200" b="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8" name="Textplatzhalter 5">
            <a:extLst>
              <a:ext uri="{FF2B5EF4-FFF2-40B4-BE49-F238E27FC236}">
                <a16:creationId xmlns:a16="http://schemas.microsoft.com/office/drawing/2014/main" id="{007D5F8D-399E-4E87-8845-0A9C01EE17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63604" y="3615519"/>
            <a:ext cx="596317" cy="498598"/>
          </a:xfrm>
        </p:spPr>
        <p:txBody>
          <a:bodyPr wrap="none">
            <a:sp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673491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x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83CBC-1D04-4D2C-92FC-61F5370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0EACB2-4FD7-4080-87CA-7215D7657F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05BDDB-1164-4A61-B30B-7F3A59DE8F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7D72B29F-28C2-4E3F-A85B-5C4926958DF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49348" y="915988"/>
            <a:ext cx="2052000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1B0E0B47-8E9B-44C1-B133-5E133BDF3C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49015" y="915988"/>
            <a:ext cx="2052000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12" name="Bildplatzhalter 5">
            <a:extLst>
              <a:ext uri="{FF2B5EF4-FFF2-40B4-BE49-F238E27FC236}">
                <a16:creationId xmlns:a16="http://schemas.microsoft.com/office/drawing/2014/main" id="{93A61E01-75B6-4390-9FEB-A0549C7AFE8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49318" y="2859088"/>
            <a:ext cx="2052000" cy="1800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13" name="Bildplatzhalter 5">
            <a:extLst>
              <a:ext uri="{FF2B5EF4-FFF2-40B4-BE49-F238E27FC236}">
                <a16:creationId xmlns:a16="http://schemas.microsoft.com/office/drawing/2014/main" id="{8C50B620-36A7-47D1-B392-1553F3E9994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448985" y="2859088"/>
            <a:ext cx="2052000" cy="1800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1E66222D-AFE3-46D7-8D0F-3C12FA901FB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44105" y="915988"/>
            <a:ext cx="2052000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15" name="Bildplatzhalter 5">
            <a:extLst>
              <a:ext uri="{FF2B5EF4-FFF2-40B4-BE49-F238E27FC236}">
                <a16:creationId xmlns:a16="http://schemas.microsoft.com/office/drawing/2014/main" id="{9A75F92B-0DDD-46AB-96FE-76BAD09A59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843772" y="915988"/>
            <a:ext cx="2052000" cy="180000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16" name="Bildplatzhalter 5">
            <a:extLst>
              <a:ext uri="{FF2B5EF4-FFF2-40B4-BE49-F238E27FC236}">
                <a16:creationId xmlns:a16="http://schemas.microsoft.com/office/drawing/2014/main" id="{F36EEE3E-1E77-4AB1-AEDA-845B542F8D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44075" y="2859088"/>
            <a:ext cx="2052000" cy="1800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17" name="Bildplatzhalter 5">
            <a:extLst>
              <a:ext uri="{FF2B5EF4-FFF2-40B4-BE49-F238E27FC236}">
                <a16:creationId xmlns:a16="http://schemas.microsoft.com/office/drawing/2014/main" id="{5F781128-CFA5-49BC-BC96-0C84F4C811E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43742" y="2859088"/>
            <a:ext cx="2052000" cy="18002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0155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1451" userDrawn="1">
          <p15:clr>
            <a:srgbClr val="FBAE40"/>
          </p15:clr>
        </p15:guide>
        <p15:guide id="5" pos="1542" userDrawn="1">
          <p15:clr>
            <a:srgbClr val="FBAE40"/>
          </p15:clr>
        </p15:guide>
        <p15:guide id="6" pos="2835" userDrawn="1">
          <p15:clr>
            <a:srgbClr val="FBAE40"/>
          </p15:clr>
        </p15:guide>
        <p15:guide id="7" pos="2925" userDrawn="1">
          <p15:clr>
            <a:srgbClr val="FBAE40"/>
          </p15:clr>
        </p15:guide>
        <p15:guide id="8" pos="4218" userDrawn="1">
          <p15:clr>
            <a:srgbClr val="FBAE40"/>
          </p15:clr>
        </p15:guide>
        <p15:guide id="10" pos="4309" userDrawn="1">
          <p15:clr>
            <a:srgbClr val="FBAE40"/>
          </p15:clr>
        </p15:guide>
        <p15:guide id="13" orient="horz" pos="1801" userDrawn="1">
          <p15:clr>
            <a:srgbClr val="FBAE40"/>
          </p15:clr>
        </p15:guide>
        <p15:guide id="14" orient="horz" pos="171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FA1C4E77-CD56-4514-8966-73EAE713677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643439" y="250826"/>
            <a:ext cx="4249736" cy="4408488"/>
          </a:xfrm>
          <a:custGeom>
            <a:avLst/>
            <a:gdLst>
              <a:gd name="connsiteX0" fmla="*/ 0 w 4249736"/>
              <a:gd name="connsiteY0" fmla="*/ 0 h 4408488"/>
              <a:gd name="connsiteX1" fmla="*/ 3435975 w 4249736"/>
              <a:gd name="connsiteY1" fmla="*/ 0 h 4408488"/>
              <a:gd name="connsiteX2" fmla="*/ 4249734 w 4249736"/>
              <a:gd name="connsiteY2" fmla="*/ 813760 h 4408488"/>
              <a:gd name="connsiteX3" fmla="*/ 4249736 w 4249736"/>
              <a:gd name="connsiteY3" fmla="*/ 4408488 h 4408488"/>
              <a:gd name="connsiteX4" fmla="*/ 0 w 4249736"/>
              <a:gd name="connsiteY4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736" h="4408488">
                <a:moveTo>
                  <a:pt x="0" y="0"/>
                </a:moveTo>
                <a:lnTo>
                  <a:pt x="3435975" y="0"/>
                </a:lnTo>
                <a:lnTo>
                  <a:pt x="4249734" y="813760"/>
                </a:lnTo>
                <a:cubicBezTo>
                  <a:pt x="4249735" y="2012003"/>
                  <a:pt x="4249735" y="3210245"/>
                  <a:pt x="4249736" y="4408488"/>
                </a:cubicBezTo>
                <a:lnTo>
                  <a:pt x="0" y="440848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7BC5D0-744D-494E-A82C-DC58B2A52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D5D642-4082-4679-AB87-EBF5DF577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2B1822-013B-4567-A9F4-A7D87B15520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0825" y="915988"/>
            <a:ext cx="4249737" cy="374332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424DE225-66B8-4BA5-BEDA-6A2E1BC0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50825"/>
            <a:ext cx="4249738" cy="4492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40">
            <a:extLst>
              <a:ext uri="{FF2B5EF4-FFF2-40B4-BE49-F238E27FC236}">
                <a16:creationId xmlns:a16="http://schemas.microsoft.com/office/drawing/2014/main" id="{7864C03F-4B3A-4FA4-862F-19F913CB6E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21985" y="3327834"/>
            <a:ext cx="2222015" cy="380480"/>
          </a:xfrm>
          <a:solidFill>
            <a:schemeClr val="bg1"/>
          </a:solidFill>
        </p:spPr>
        <p:txBody>
          <a:bodyPr wrap="none" lIns="108000" tIns="36000" rIns="432000" bIns="3600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cap="all" baseline="0">
                <a:solidFill>
                  <a:schemeClr val="accent1"/>
                </a:solidFill>
                <a:latin typeface="+mj-lt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 dirty="0"/>
              <a:t>Optionaler</a:t>
            </a:r>
          </a:p>
        </p:txBody>
      </p:sp>
      <p:sp>
        <p:nvSpPr>
          <p:cNvPr id="8" name="Textplatzhalter 40">
            <a:extLst>
              <a:ext uri="{FF2B5EF4-FFF2-40B4-BE49-F238E27FC236}">
                <a16:creationId xmlns:a16="http://schemas.microsoft.com/office/drawing/2014/main" id="{54F947DC-307C-439F-BC85-928DC30217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07559" y="3701964"/>
            <a:ext cx="2236441" cy="380480"/>
          </a:xfrm>
          <a:solidFill>
            <a:schemeClr val="bg1"/>
          </a:solidFill>
        </p:spPr>
        <p:txBody>
          <a:bodyPr wrap="none" lIns="108000" tIns="36000" rIns="432000" bIns="3600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cap="all" baseline="0">
                <a:solidFill>
                  <a:schemeClr val="accent1"/>
                </a:solidFill>
                <a:latin typeface="+mj-lt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 dirty="0"/>
              <a:t>Störer Text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FD196223-1AD3-48DA-BE1D-DDAA4368CF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3438" y="4659313"/>
            <a:ext cx="4249737" cy="217488"/>
          </a:xfrm>
        </p:spPr>
        <p:txBody>
          <a:bodyPr tIns="36000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 dirty="0"/>
              <a:t>Quelle: Bitte hier die korrekte Bildquelle u./o. Lizenz angeben</a:t>
            </a:r>
          </a:p>
        </p:txBody>
      </p:sp>
    </p:spTree>
    <p:extLst>
      <p:ext uri="{BB962C8B-B14F-4D97-AF65-F5344CB8AC3E}">
        <p14:creationId xmlns:p14="http://schemas.microsoft.com/office/powerpoint/2010/main" val="2717445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7BC5D0-744D-494E-A82C-DC58B2A52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D5D642-4082-4679-AB87-EBF5DF577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2B1822-013B-4567-A9F4-A7D87B15520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43438" y="915988"/>
            <a:ext cx="4249737" cy="3743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C59F9C0-1EA1-42C2-BA4E-6BD425643A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250826"/>
            <a:ext cx="4500563" cy="4408488"/>
          </a:xfrm>
          <a:prstGeom prst="snip1Rect">
            <a:avLst>
              <a:gd name="adj" fmla="val 15035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424DE225-66B8-4BA5-BEDA-6A2E1BC0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439" y="250825"/>
            <a:ext cx="4249736" cy="4492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platzhalter 40">
            <a:extLst>
              <a:ext uri="{FF2B5EF4-FFF2-40B4-BE49-F238E27FC236}">
                <a16:creationId xmlns:a16="http://schemas.microsoft.com/office/drawing/2014/main" id="{7864C03F-4B3A-4FA4-862F-19F913CB6E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327834"/>
            <a:ext cx="2222015" cy="380480"/>
          </a:xfrm>
          <a:solidFill>
            <a:schemeClr val="bg1"/>
          </a:solidFill>
        </p:spPr>
        <p:txBody>
          <a:bodyPr wrap="none" lIns="432000" tIns="36000" rIns="108000" bIns="3600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cap="all" baseline="0">
                <a:solidFill>
                  <a:schemeClr val="accent1"/>
                </a:solidFill>
                <a:latin typeface="+mj-lt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 dirty="0"/>
              <a:t>Optionaler</a:t>
            </a:r>
          </a:p>
        </p:txBody>
      </p:sp>
      <p:sp>
        <p:nvSpPr>
          <p:cNvPr id="8" name="Textplatzhalter 40">
            <a:extLst>
              <a:ext uri="{FF2B5EF4-FFF2-40B4-BE49-F238E27FC236}">
                <a16:creationId xmlns:a16="http://schemas.microsoft.com/office/drawing/2014/main" id="{C91F6951-13A3-4F8F-89F8-73393CEB7F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3701964"/>
            <a:ext cx="2236442" cy="380480"/>
          </a:xfrm>
          <a:solidFill>
            <a:schemeClr val="bg1"/>
          </a:solidFill>
        </p:spPr>
        <p:txBody>
          <a:bodyPr wrap="none" lIns="432000" tIns="36000" rIns="108000" bIns="3600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cap="all" baseline="0">
                <a:solidFill>
                  <a:schemeClr val="accent1"/>
                </a:solidFill>
                <a:latin typeface="+mj-lt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 dirty="0"/>
              <a:t>Störer Text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97F86E9-8275-4DAF-AC00-D9B2B048B9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0823" y="4659313"/>
            <a:ext cx="4249739" cy="217488"/>
          </a:xfrm>
        </p:spPr>
        <p:txBody>
          <a:bodyPr tIns="36000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 dirty="0"/>
              <a:t>Quelle: Bitte hier die korrekte Bildquelle u./o. Lizenz angeben</a:t>
            </a:r>
          </a:p>
        </p:txBody>
      </p:sp>
    </p:spTree>
    <p:extLst>
      <p:ext uri="{BB962C8B-B14F-4D97-AF65-F5344CB8AC3E}">
        <p14:creationId xmlns:p14="http://schemas.microsoft.com/office/powerpoint/2010/main" val="102830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1/3) und Inhalt (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7BC5D0-744D-494E-A82C-DC58B2A52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D5D642-4082-4679-AB87-EBF5DF577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2B1822-013B-4567-A9F4-A7D87B15520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67064" y="915988"/>
            <a:ext cx="5726112" cy="3743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F742BD88-9591-4604-92C0-6590286B0D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0826"/>
            <a:ext cx="3024188" cy="4408488"/>
          </a:xfrm>
          <a:prstGeom prst="snip1Rect">
            <a:avLst>
              <a:gd name="adj" fmla="val 14777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424DE225-66B8-4BA5-BEDA-6A2E1BC0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063" y="250825"/>
            <a:ext cx="5726112" cy="4492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Textplatzhalter 40">
            <a:extLst>
              <a:ext uri="{FF2B5EF4-FFF2-40B4-BE49-F238E27FC236}">
                <a16:creationId xmlns:a16="http://schemas.microsoft.com/office/drawing/2014/main" id="{AD0ED2E4-D1BC-4406-BECA-A56F448988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327834"/>
            <a:ext cx="2222015" cy="380480"/>
          </a:xfrm>
          <a:solidFill>
            <a:schemeClr val="bg1"/>
          </a:solidFill>
        </p:spPr>
        <p:txBody>
          <a:bodyPr wrap="none" lIns="432000" tIns="36000" rIns="108000" bIns="3600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cap="all" baseline="0">
                <a:solidFill>
                  <a:schemeClr val="accent1"/>
                </a:solidFill>
                <a:latin typeface="+mj-lt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 dirty="0"/>
              <a:t>Optionaler</a:t>
            </a:r>
          </a:p>
        </p:txBody>
      </p:sp>
      <p:sp>
        <p:nvSpPr>
          <p:cNvPr id="12" name="Textplatzhalter 40">
            <a:extLst>
              <a:ext uri="{FF2B5EF4-FFF2-40B4-BE49-F238E27FC236}">
                <a16:creationId xmlns:a16="http://schemas.microsoft.com/office/drawing/2014/main" id="{46ACC6FC-B04B-4586-A0D7-542B8C4D8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3701964"/>
            <a:ext cx="2236442" cy="380480"/>
          </a:xfrm>
          <a:solidFill>
            <a:schemeClr val="bg1"/>
          </a:solidFill>
        </p:spPr>
        <p:txBody>
          <a:bodyPr wrap="none" lIns="432000" tIns="36000" rIns="108000" bIns="3600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cap="all" baseline="0">
                <a:solidFill>
                  <a:schemeClr val="accent1"/>
                </a:solidFill>
                <a:latin typeface="+mj-lt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 dirty="0"/>
              <a:t>Störer Text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6407F96D-E05B-4F12-A48B-2C4153EFFB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0824" y="4659313"/>
            <a:ext cx="2773364" cy="217488"/>
          </a:xfrm>
        </p:spPr>
        <p:txBody>
          <a:bodyPr tIns="36000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 dirty="0"/>
              <a:t>Quelle: Bitte hier die korrekte Bildquelle u./o. Lizenz angeben</a:t>
            </a:r>
          </a:p>
        </p:txBody>
      </p:sp>
    </p:spTree>
    <p:extLst>
      <p:ext uri="{BB962C8B-B14F-4D97-AF65-F5344CB8AC3E}">
        <p14:creationId xmlns:p14="http://schemas.microsoft.com/office/powerpoint/2010/main" val="1812694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05" userDrawn="1">
          <p15:clr>
            <a:srgbClr val="FBAE40"/>
          </p15:clr>
        </p15:guide>
        <p15:guide id="2" pos="1995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2/3) und Bild (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6A58D03D-6AAD-496F-B648-2722E7057EE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119813" y="250826"/>
            <a:ext cx="2773362" cy="4408488"/>
          </a:xfrm>
          <a:custGeom>
            <a:avLst/>
            <a:gdLst>
              <a:gd name="connsiteX0" fmla="*/ 0 w 2773362"/>
              <a:gd name="connsiteY0" fmla="*/ 0 h 4408488"/>
              <a:gd name="connsiteX1" fmla="*/ 1959601 w 2773362"/>
              <a:gd name="connsiteY1" fmla="*/ 0 h 4408488"/>
              <a:gd name="connsiteX2" fmla="*/ 2773360 w 2773362"/>
              <a:gd name="connsiteY2" fmla="*/ 813760 h 4408488"/>
              <a:gd name="connsiteX3" fmla="*/ 2773362 w 2773362"/>
              <a:gd name="connsiteY3" fmla="*/ 4408488 h 4408488"/>
              <a:gd name="connsiteX4" fmla="*/ 0 w 2773362"/>
              <a:gd name="connsiteY4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3362" h="4408488">
                <a:moveTo>
                  <a:pt x="0" y="0"/>
                </a:moveTo>
                <a:lnTo>
                  <a:pt x="1959601" y="0"/>
                </a:lnTo>
                <a:lnTo>
                  <a:pt x="2773360" y="813760"/>
                </a:lnTo>
                <a:cubicBezTo>
                  <a:pt x="2773361" y="2012003"/>
                  <a:pt x="2773361" y="3210245"/>
                  <a:pt x="2773362" y="4408488"/>
                </a:cubicBezTo>
                <a:lnTo>
                  <a:pt x="0" y="440848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7BC5D0-744D-494E-A82C-DC58B2A52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D5D642-4082-4679-AB87-EBF5DF577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2B1822-013B-4567-A9F4-A7D87B15520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0825" y="915988"/>
            <a:ext cx="5726113" cy="3743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424DE225-66B8-4BA5-BEDA-6A2E1BC0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50825"/>
            <a:ext cx="5726114" cy="4492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40">
            <a:extLst>
              <a:ext uri="{FF2B5EF4-FFF2-40B4-BE49-F238E27FC236}">
                <a16:creationId xmlns:a16="http://schemas.microsoft.com/office/drawing/2014/main" id="{D93450C8-9465-4970-9302-67D3B45503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21985" y="3327834"/>
            <a:ext cx="2222015" cy="380480"/>
          </a:xfrm>
          <a:solidFill>
            <a:schemeClr val="bg1"/>
          </a:solidFill>
        </p:spPr>
        <p:txBody>
          <a:bodyPr wrap="none" lIns="108000" tIns="36000" rIns="432000" bIns="3600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cap="all" baseline="0">
                <a:solidFill>
                  <a:schemeClr val="accent1"/>
                </a:solidFill>
                <a:latin typeface="+mj-lt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 dirty="0"/>
              <a:t>Optionaler</a:t>
            </a:r>
          </a:p>
        </p:txBody>
      </p:sp>
      <p:sp>
        <p:nvSpPr>
          <p:cNvPr id="10" name="Textplatzhalter 40">
            <a:extLst>
              <a:ext uri="{FF2B5EF4-FFF2-40B4-BE49-F238E27FC236}">
                <a16:creationId xmlns:a16="http://schemas.microsoft.com/office/drawing/2014/main" id="{339DBFEB-0BFF-4D62-8E5F-11F74B180F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07559" y="3701964"/>
            <a:ext cx="2236441" cy="380480"/>
          </a:xfrm>
          <a:solidFill>
            <a:schemeClr val="bg1"/>
          </a:solidFill>
        </p:spPr>
        <p:txBody>
          <a:bodyPr wrap="none" lIns="108000" tIns="36000" rIns="432000" bIns="3600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cap="all" baseline="0">
                <a:solidFill>
                  <a:schemeClr val="accent1"/>
                </a:solidFill>
                <a:latin typeface="+mj-lt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 dirty="0"/>
              <a:t>Störer Text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11C917-4FF0-4CFB-A018-F15DA8F696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19813" y="4659313"/>
            <a:ext cx="2773362" cy="217488"/>
          </a:xfrm>
        </p:spPr>
        <p:txBody>
          <a:bodyPr tIns="36000">
            <a:normAutofit/>
          </a:bodyPr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 dirty="0"/>
              <a:t>Quelle: Bitte hier die korrekte Bildquelle u./o. Lizenz angeben</a:t>
            </a:r>
          </a:p>
        </p:txBody>
      </p:sp>
    </p:spTree>
    <p:extLst>
      <p:ext uri="{BB962C8B-B14F-4D97-AF65-F5344CB8AC3E}">
        <p14:creationId xmlns:p14="http://schemas.microsoft.com/office/powerpoint/2010/main" val="3011497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65" userDrawn="1">
          <p15:clr>
            <a:srgbClr val="FBAE40"/>
          </p15:clr>
        </p15:guide>
        <p15:guide id="2" pos="38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895C545-5E10-4B2D-8BB2-239BE8273AE6}"/>
              </a:ext>
            </a:extLst>
          </p:cNvPr>
          <p:cNvSpPr/>
          <p:nvPr userDrawn="1"/>
        </p:nvSpPr>
        <p:spPr>
          <a:xfrm>
            <a:off x="0" y="1"/>
            <a:ext cx="91440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Bildplatzhalter 49">
            <a:extLst>
              <a:ext uri="{FF2B5EF4-FFF2-40B4-BE49-F238E27FC236}">
                <a16:creationId xmlns:a16="http://schemas.microsoft.com/office/drawing/2014/main" id="{A3A66856-EAB6-41C2-9B21-B509678EA08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250824"/>
            <a:ext cx="6775463" cy="4410000"/>
          </a:xfrm>
          <a:custGeom>
            <a:avLst/>
            <a:gdLst>
              <a:gd name="connsiteX0" fmla="*/ 0 w 6775463"/>
              <a:gd name="connsiteY0" fmla="*/ 0 h 4410000"/>
              <a:gd name="connsiteX1" fmla="*/ 1187464 w 6775463"/>
              <a:gd name="connsiteY1" fmla="*/ 0 h 4410000"/>
              <a:gd name="connsiteX2" fmla="*/ 1547665 w 6775463"/>
              <a:gd name="connsiteY2" fmla="*/ 0 h 4410000"/>
              <a:gd name="connsiteX3" fmla="*/ 2778323 w 6775463"/>
              <a:gd name="connsiteY3" fmla="*/ 0 h 4410000"/>
              <a:gd name="connsiteX4" fmla="*/ 2778323 w 6775463"/>
              <a:gd name="connsiteY4" fmla="*/ 1 h 4410000"/>
              <a:gd name="connsiteX5" fmla="*/ 5961703 w 6775463"/>
              <a:gd name="connsiteY5" fmla="*/ 1 h 4410000"/>
              <a:gd name="connsiteX6" fmla="*/ 6775463 w 6775463"/>
              <a:gd name="connsiteY6" fmla="*/ 813762 h 4410000"/>
              <a:gd name="connsiteX7" fmla="*/ 6775463 w 6775463"/>
              <a:gd name="connsiteY7" fmla="*/ 2030229 h 4410000"/>
              <a:gd name="connsiteX8" fmla="*/ 4627501 w 6775463"/>
              <a:gd name="connsiteY8" fmla="*/ 2030229 h 4410000"/>
              <a:gd name="connsiteX9" fmla="*/ 4283087 w 6775463"/>
              <a:gd name="connsiteY9" fmla="*/ 2374643 h 4410000"/>
              <a:gd name="connsiteX10" fmla="*/ 4283087 w 6775463"/>
              <a:gd name="connsiteY10" fmla="*/ 4408487 h 4410000"/>
              <a:gd name="connsiteX11" fmla="*/ 6775463 w 6775463"/>
              <a:gd name="connsiteY11" fmla="*/ 4408487 h 4410000"/>
              <a:gd name="connsiteX12" fmla="*/ 6775463 w 6775463"/>
              <a:gd name="connsiteY12" fmla="*/ 4408489 h 4410000"/>
              <a:gd name="connsiteX13" fmla="*/ 2562238 w 6775463"/>
              <a:gd name="connsiteY13" fmla="*/ 4408489 h 4410000"/>
              <a:gd name="connsiteX14" fmla="*/ 2562238 w 6775463"/>
              <a:gd name="connsiteY14" fmla="*/ 4408488 h 4410000"/>
              <a:gd name="connsiteX15" fmla="*/ 1547665 w 6775463"/>
              <a:gd name="connsiteY15" fmla="*/ 4408488 h 4410000"/>
              <a:gd name="connsiteX16" fmla="*/ 1547665 w 6775463"/>
              <a:gd name="connsiteY16" fmla="*/ 4410000 h 4410000"/>
              <a:gd name="connsiteX17" fmla="*/ 0 w 6775463"/>
              <a:gd name="connsiteY17" fmla="*/ 4410000 h 44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75463" h="4410000">
                <a:moveTo>
                  <a:pt x="0" y="0"/>
                </a:moveTo>
                <a:lnTo>
                  <a:pt x="1187464" y="0"/>
                </a:lnTo>
                <a:lnTo>
                  <a:pt x="1547665" y="0"/>
                </a:lnTo>
                <a:lnTo>
                  <a:pt x="2778323" y="0"/>
                </a:lnTo>
                <a:lnTo>
                  <a:pt x="2778323" y="1"/>
                </a:lnTo>
                <a:lnTo>
                  <a:pt x="5961703" y="1"/>
                </a:lnTo>
                <a:lnTo>
                  <a:pt x="6775463" y="813762"/>
                </a:lnTo>
                <a:lnTo>
                  <a:pt x="6775463" y="2030229"/>
                </a:lnTo>
                <a:lnTo>
                  <a:pt x="4627501" y="2030229"/>
                </a:lnTo>
                <a:lnTo>
                  <a:pt x="4283087" y="2374643"/>
                </a:lnTo>
                <a:lnTo>
                  <a:pt x="4283087" y="4408487"/>
                </a:lnTo>
                <a:lnTo>
                  <a:pt x="6775463" y="4408487"/>
                </a:lnTo>
                <a:lnTo>
                  <a:pt x="6775463" y="4408489"/>
                </a:lnTo>
                <a:lnTo>
                  <a:pt x="2562238" y="4408489"/>
                </a:lnTo>
                <a:lnTo>
                  <a:pt x="2562238" y="4408488"/>
                </a:lnTo>
                <a:lnTo>
                  <a:pt x="1547665" y="4408488"/>
                </a:lnTo>
                <a:lnTo>
                  <a:pt x="1547665" y="4410000"/>
                </a:lnTo>
                <a:lnTo>
                  <a:pt x="0" y="441000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78CE74-D5F1-4AED-A301-A1A0EB3A4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7F2BCA-719D-43BF-9AAF-572839EE3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D08C06-4226-4D5D-80B5-E932F053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084" y="2563162"/>
            <a:ext cx="3565092" cy="449263"/>
          </a:xfrm>
        </p:spPr>
        <p:txBody>
          <a:bodyPr anchor="ctr"/>
          <a:lstStyle>
            <a:lvl1pPr>
              <a:defRPr sz="16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C4E6E30-20AA-449E-802C-F2154D30EC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3438" y="3183818"/>
            <a:ext cx="4249737" cy="1475494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Textplatzhalter 5">
            <a:extLst>
              <a:ext uri="{FF2B5EF4-FFF2-40B4-BE49-F238E27FC236}">
                <a16:creationId xmlns:a16="http://schemas.microsoft.com/office/drawing/2014/main" id="{6905CB96-6CD2-41F0-B747-1529E5AAA3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3438" y="2564384"/>
            <a:ext cx="546636" cy="384066"/>
          </a:xfrm>
          <a:prstGeom prst="snip1Rect">
            <a:avLst>
              <a:gd name="adj" fmla="val 21307"/>
            </a:avLst>
          </a:prstGeom>
          <a:solidFill>
            <a:schemeClr val="accent1"/>
          </a:solidFill>
        </p:spPr>
        <p:txBody>
          <a:bodyPr wrap="none" lIns="108000" tIns="0" rIns="72000" bIns="3600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1929249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8AFEC028-BB46-4C67-B4A9-1206C65FF2D0}"/>
              </a:ext>
            </a:extLst>
          </p:cNvPr>
          <p:cNvSpPr/>
          <p:nvPr userDrawn="1"/>
        </p:nvSpPr>
        <p:spPr>
          <a:xfrm>
            <a:off x="0" y="1"/>
            <a:ext cx="91440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eine Ecke abgeschnitten 7">
            <a:extLst>
              <a:ext uri="{FF2B5EF4-FFF2-40B4-BE49-F238E27FC236}">
                <a16:creationId xmlns:a16="http://schemas.microsoft.com/office/drawing/2014/main" id="{A9401AA5-4FC9-4077-A2F5-B46CDF30DBD4}"/>
              </a:ext>
            </a:extLst>
          </p:cNvPr>
          <p:cNvSpPr/>
          <p:nvPr userDrawn="1"/>
        </p:nvSpPr>
        <p:spPr>
          <a:xfrm>
            <a:off x="252563" y="917503"/>
            <a:ext cx="4248000" cy="1800000"/>
          </a:xfrm>
          <a:prstGeom prst="snip1Rect">
            <a:avLst>
              <a:gd name="adj" fmla="val 11086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eine Ecke abgeschnitten 10">
            <a:extLst>
              <a:ext uri="{FF2B5EF4-FFF2-40B4-BE49-F238E27FC236}">
                <a16:creationId xmlns:a16="http://schemas.microsoft.com/office/drawing/2014/main" id="{09ECD51C-E841-49B6-BB4F-826022D053C4}"/>
              </a:ext>
            </a:extLst>
          </p:cNvPr>
          <p:cNvSpPr/>
          <p:nvPr userDrawn="1"/>
        </p:nvSpPr>
        <p:spPr>
          <a:xfrm>
            <a:off x="4645175" y="917503"/>
            <a:ext cx="4248000" cy="1800000"/>
          </a:xfrm>
          <a:prstGeom prst="snip1Rect">
            <a:avLst>
              <a:gd name="adj" fmla="val 11086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: eine Ecke abgeschnitten 27">
            <a:extLst>
              <a:ext uri="{FF2B5EF4-FFF2-40B4-BE49-F238E27FC236}">
                <a16:creationId xmlns:a16="http://schemas.microsoft.com/office/drawing/2014/main" id="{48653864-F3EC-453E-8EFE-17D316829C9C}"/>
              </a:ext>
            </a:extLst>
          </p:cNvPr>
          <p:cNvSpPr/>
          <p:nvPr userDrawn="1"/>
        </p:nvSpPr>
        <p:spPr>
          <a:xfrm>
            <a:off x="252563" y="2859088"/>
            <a:ext cx="4248000" cy="1800000"/>
          </a:xfrm>
          <a:prstGeom prst="snip1Rect">
            <a:avLst>
              <a:gd name="adj" fmla="val 11086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: eine Ecke abgeschnitten 29">
            <a:extLst>
              <a:ext uri="{FF2B5EF4-FFF2-40B4-BE49-F238E27FC236}">
                <a16:creationId xmlns:a16="http://schemas.microsoft.com/office/drawing/2014/main" id="{53417DAA-0F65-4A5A-A9C3-4C13716790E5}"/>
              </a:ext>
            </a:extLst>
          </p:cNvPr>
          <p:cNvSpPr/>
          <p:nvPr userDrawn="1"/>
        </p:nvSpPr>
        <p:spPr>
          <a:xfrm>
            <a:off x="4645175" y="2859088"/>
            <a:ext cx="4248000" cy="1800000"/>
          </a:xfrm>
          <a:prstGeom prst="snip1Rect">
            <a:avLst>
              <a:gd name="adj" fmla="val 11086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283CBC-1D04-4D2C-92FC-61F5370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0EACB2-4FD7-4080-87CA-7215D7657F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05BDDB-1164-4A61-B30B-7F3A59DE8F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7D72B29F-28C2-4E3F-A85B-5C4926958DF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52563" y="917503"/>
            <a:ext cx="1800000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12" name="Bildplatzhalter 5">
            <a:extLst>
              <a:ext uri="{FF2B5EF4-FFF2-40B4-BE49-F238E27FC236}">
                <a16:creationId xmlns:a16="http://schemas.microsoft.com/office/drawing/2014/main" id="{93A61E01-75B6-4390-9FEB-A0549C7AFE8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2563" y="2859088"/>
            <a:ext cx="1800000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14" name="Bildplatzhalter 5">
            <a:extLst>
              <a:ext uri="{FF2B5EF4-FFF2-40B4-BE49-F238E27FC236}">
                <a16:creationId xmlns:a16="http://schemas.microsoft.com/office/drawing/2014/main" id="{1E66222D-AFE3-46D7-8D0F-3C12FA901FB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45175" y="917503"/>
            <a:ext cx="1800000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16" name="Bildplatzhalter 5">
            <a:extLst>
              <a:ext uri="{FF2B5EF4-FFF2-40B4-BE49-F238E27FC236}">
                <a16:creationId xmlns:a16="http://schemas.microsoft.com/office/drawing/2014/main" id="{F36EEE3E-1E77-4AB1-AEDA-845B542F8D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45175" y="2859088"/>
            <a:ext cx="1800000" cy="18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ED7A05B1-1DFC-405D-9501-663376D79A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52563" y="917503"/>
            <a:ext cx="2448000" cy="1800000"/>
          </a:xfrm>
          <a:prstGeom prst="snip1Rect">
            <a:avLst>
              <a:gd name="adj" fmla="val 11255"/>
            </a:avLst>
          </a:prstGeom>
          <a:solidFill>
            <a:schemeClr val="accent1"/>
          </a:solidFill>
        </p:spPr>
        <p:txBody>
          <a:bodyPr lIns="144000" tIns="144000" rIns="144000" bIns="144000" anchor="t">
            <a:normAutofit/>
          </a:bodyPr>
          <a:lstStyle>
            <a:lvl1pPr marL="0" indent="0">
              <a:buClr>
                <a:schemeClr val="bg1"/>
              </a:buClr>
              <a:buNone/>
              <a:defRPr sz="1200" b="1" cap="none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 des Referenten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9F3DD35-B227-4A2B-89D8-0666FD3E23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03463" y="1563638"/>
            <a:ext cx="1980505" cy="10081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05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 dirty="0"/>
              <a:t>Tätigkeitsbezeichnung, Kontaktinformationen, etc.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5C4C4208-FC0F-411F-B563-F1537001E29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45175" y="917503"/>
            <a:ext cx="2448000" cy="1800000"/>
          </a:xfrm>
          <a:prstGeom prst="snip1Rect">
            <a:avLst>
              <a:gd name="adj" fmla="val 11255"/>
            </a:avLst>
          </a:prstGeom>
          <a:solidFill>
            <a:schemeClr val="tx2"/>
          </a:solidFill>
        </p:spPr>
        <p:txBody>
          <a:bodyPr lIns="144000" tIns="144000" rIns="144000" bIns="144000" anchor="t">
            <a:normAutofit/>
          </a:bodyPr>
          <a:lstStyle>
            <a:lvl1pPr marL="0" indent="0">
              <a:buClr>
                <a:schemeClr val="bg1"/>
              </a:buClr>
              <a:buNone/>
              <a:defRPr sz="1200" b="1" cap="none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 des Referenten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CB7B68B6-9C77-4156-BA8E-DBC1F4676B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6075" y="1563694"/>
            <a:ext cx="1980000" cy="1008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05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 dirty="0"/>
              <a:t>Tätigkeitsbezeichnung, Kontaktinformationen, etc.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86AC1B41-B4D1-45BD-B92E-932D94C5A4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052563" y="2859088"/>
            <a:ext cx="2448000" cy="1800000"/>
          </a:xfrm>
          <a:prstGeom prst="snip1Rect">
            <a:avLst>
              <a:gd name="adj" fmla="val 11255"/>
            </a:avLst>
          </a:prstGeom>
          <a:solidFill>
            <a:schemeClr val="tx2"/>
          </a:solidFill>
        </p:spPr>
        <p:txBody>
          <a:bodyPr lIns="144000" tIns="144000" rIns="144000" bIns="144000" anchor="t">
            <a:normAutofit/>
          </a:bodyPr>
          <a:lstStyle>
            <a:lvl1pPr marL="0" indent="0">
              <a:buClr>
                <a:schemeClr val="bg1"/>
              </a:buClr>
              <a:buNone/>
              <a:defRPr sz="1200" b="1" cap="none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 des Referenten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BBB784A4-275F-498B-A465-16BBA11CCD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02827" y="3508548"/>
            <a:ext cx="1980000" cy="10081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05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 dirty="0"/>
              <a:t>Tätigkeitsbezeichnung, Kontaktinformationen, etc.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09599333-7F60-486B-88E4-FB17231AA5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45175" y="2859088"/>
            <a:ext cx="2448000" cy="1800000"/>
          </a:xfrm>
          <a:prstGeom prst="snip1Rect">
            <a:avLst>
              <a:gd name="adj" fmla="val 11255"/>
            </a:avLst>
          </a:prstGeom>
          <a:solidFill>
            <a:schemeClr val="tx2"/>
          </a:solidFill>
        </p:spPr>
        <p:txBody>
          <a:bodyPr lIns="144000" tIns="144000" rIns="144000" bIns="144000" anchor="t">
            <a:normAutofit/>
          </a:bodyPr>
          <a:lstStyle>
            <a:lvl1pPr marL="0" indent="0">
              <a:buClr>
                <a:schemeClr val="bg1"/>
              </a:buClr>
              <a:buNone/>
              <a:defRPr sz="1200" b="1" cap="none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 des Referenten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F06D05BE-78CD-4A60-90BD-F4F23CD2B0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95439" y="3508604"/>
            <a:ext cx="1980000" cy="1008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05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 dirty="0"/>
              <a:t>Tätigkeitsbezeichnung, Kontaktinformationen, etc.</a:t>
            </a:r>
          </a:p>
        </p:txBody>
      </p:sp>
    </p:spTree>
    <p:extLst>
      <p:ext uri="{BB962C8B-B14F-4D97-AF65-F5344CB8AC3E}">
        <p14:creationId xmlns:p14="http://schemas.microsoft.com/office/powerpoint/2010/main" val="3554390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1451" userDrawn="1">
          <p15:clr>
            <a:srgbClr val="FBAE40"/>
          </p15:clr>
        </p15:guide>
        <p15:guide id="5" pos="1542" userDrawn="1">
          <p15:clr>
            <a:srgbClr val="FBAE40"/>
          </p15:clr>
        </p15:guide>
        <p15:guide id="6" pos="2835" userDrawn="1">
          <p15:clr>
            <a:srgbClr val="FBAE40"/>
          </p15:clr>
        </p15:guide>
        <p15:guide id="7" pos="2925" userDrawn="1">
          <p15:clr>
            <a:srgbClr val="FBAE40"/>
          </p15:clr>
        </p15:guide>
        <p15:guide id="8" pos="4218" userDrawn="1">
          <p15:clr>
            <a:srgbClr val="FBAE40"/>
          </p15:clr>
        </p15:guide>
        <p15:guide id="10" pos="430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83CBC-1D04-4D2C-92FC-61F5370C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0EACB2-4FD7-4080-87CA-7215D7657F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05BDDB-1164-4A61-B30B-7F3A59DE8F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7D72B29F-28C2-4E3F-A85B-5C4926958DF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75656" y="1491630"/>
            <a:ext cx="2592000" cy="259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ED7A05B1-1DFC-405D-9501-663376D79A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7944" y="1491630"/>
            <a:ext cx="3600000" cy="2592000"/>
          </a:xfrm>
          <a:prstGeom prst="snip1Rect">
            <a:avLst>
              <a:gd name="adj" fmla="val 11255"/>
            </a:avLst>
          </a:prstGeom>
          <a:solidFill>
            <a:schemeClr val="accent1"/>
          </a:solidFill>
        </p:spPr>
        <p:txBody>
          <a:bodyPr lIns="252000" tIns="144000" rIns="252000" bIns="252000" anchor="t">
            <a:normAutofit/>
          </a:bodyPr>
          <a:lstStyle>
            <a:lvl1pPr marL="0" indent="0">
              <a:buClr>
                <a:schemeClr val="bg1"/>
              </a:buClr>
              <a:buNone/>
              <a:defRPr sz="1400" b="1" cap="none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5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 des Referenten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9F3DD35-B227-4A2B-89D8-0666FD3E23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00563" y="2282758"/>
            <a:ext cx="2951757" cy="15131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de-DE" dirty="0"/>
              <a:t>Tätigkeitsbezeichnung, Kontaktinformationen, etc.</a:t>
            </a:r>
          </a:p>
        </p:txBody>
      </p:sp>
    </p:spTree>
    <p:extLst>
      <p:ext uri="{BB962C8B-B14F-4D97-AF65-F5344CB8AC3E}">
        <p14:creationId xmlns:p14="http://schemas.microsoft.com/office/powerpoint/2010/main" val="608667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1451" userDrawn="1">
          <p15:clr>
            <a:srgbClr val="FBAE40"/>
          </p15:clr>
        </p15:guide>
        <p15:guide id="5" pos="1542" userDrawn="1">
          <p15:clr>
            <a:srgbClr val="FBAE40"/>
          </p15:clr>
        </p15:guide>
        <p15:guide id="6" pos="2835" userDrawn="1">
          <p15:clr>
            <a:srgbClr val="FBAE40"/>
          </p15:clr>
        </p15:guide>
        <p15:guide id="7" pos="2925" userDrawn="1">
          <p15:clr>
            <a:srgbClr val="FBAE40"/>
          </p15:clr>
        </p15:guide>
        <p15:guide id="8" pos="4218" userDrawn="1">
          <p15:clr>
            <a:srgbClr val="FBAE40"/>
          </p15:clr>
        </p15:guide>
        <p15:guide id="10" pos="4309" userDrawn="1">
          <p15:clr>
            <a:srgbClr val="FBAE40"/>
          </p15:clr>
        </p15:guide>
        <p15:guide id="13" orient="horz" pos="1801" userDrawn="1">
          <p15:clr>
            <a:srgbClr val="FBAE40"/>
          </p15:clr>
        </p15:guide>
        <p15:guide id="14" orient="horz" pos="171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(ohne 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7B1876B-8E30-480A-86DA-E79920E09877}"/>
              </a:ext>
            </a:extLst>
          </p:cNvPr>
          <p:cNvSpPr/>
          <p:nvPr userDrawn="1"/>
        </p:nvSpPr>
        <p:spPr>
          <a:xfrm>
            <a:off x="8099884" y="0"/>
            <a:ext cx="1044116" cy="950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7BC5D0-744D-494E-A82C-DC58B2A52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D5D642-4082-4679-AB87-EBF5DF577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C511E38-C12E-4ADB-AB78-FADAC3D9546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0825" y="250825"/>
            <a:ext cx="8642350" cy="44084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54649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886A190-96BA-4563-9B5A-B1A324F8D5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bearbeiten,</a:t>
            </a:r>
            <a:br>
              <a:rPr lang="de-DE"/>
            </a:br>
            <a:r>
              <a:rPr lang="de-DE"/>
              <a:t>zweizeilig möglich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7FF707-7535-4574-A512-ACFF3AA3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7A4E8-FE71-49A5-9727-20B2233D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87DCB61-B786-4E49-8BE2-2DF75B4332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34677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C21F3-1558-408B-A3E3-29A5D83E2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bearbeiten,</a:t>
            </a:r>
            <a:br>
              <a:rPr lang="de-DE"/>
            </a:br>
            <a:r>
              <a:rPr lang="de-DE"/>
              <a:t>zweizeilig möglich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7BC5D0-744D-494E-A82C-DC58B2A52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D5D642-4082-4679-AB87-EBF5DF577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2B1822-013B-4567-A9F4-A7D87B15520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0825" y="915988"/>
            <a:ext cx="4249738" cy="3743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FEE4FCD-AE8D-424E-9E13-6E0291473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43438" y="915988"/>
            <a:ext cx="4249737" cy="374332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67560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C21F3-1558-408B-A3E3-29A5D83E2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bearbeiten,</a:t>
            </a:r>
            <a:br>
              <a:rPr lang="de-DE"/>
            </a:br>
            <a:r>
              <a:rPr lang="de-DE"/>
              <a:t>zweizeilig möglich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2B1822-013B-4567-A9F4-A7D87B15520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0824" y="915988"/>
            <a:ext cx="2773363" cy="374332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FEE4FCD-AE8D-424E-9E13-6E0291473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8000" y="915988"/>
            <a:ext cx="2808000" cy="37433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Inhaltsplatzhalter 7">
            <a:extLst>
              <a:ext uri="{FF2B5EF4-FFF2-40B4-BE49-F238E27FC236}">
                <a16:creationId xmlns:a16="http://schemas.microsoft.com/office/drawing/2014/main" id="{560620FF-9658-4BA6-AB35-76DF9642496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1175" y="915988"/>
            <a:ext cx="2772000" cy="374332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3B068-774E-4D2D-8F5F-86B1030ABE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6EF20D-6E51-42FC-B124-30E5D4680B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145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05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855" userDrawn="1">
          <p15:clr>
            <a:srgbClr val="FBAE40"/>
          </p15:clr>
        </p15:guide>
        <p15:guide id="4" pos="199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8CD11AE2-491C-40B4-BE85-B3DEF33F08A0}"/>
              </a:ext>
            </a:extLst>
          </p:cNvPr>
          <p:cNvSpPr/>
          <p:nvPr userDrawn="1"/>
        </p:nvSpPr>
        <p:spPr>
          <a:xfrm>
            <a:off x="-1765300" y="-1616300"/>
            <a:ext cx="12674600" cy="83761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6907D5F6-4C4F-4B96-B13E-0A2D5C367F4F}"/>
              </a:ext>
            </a:extLst>
          </p:cNvPr>
          <p:cNvSpPr/>
          <p:nvPr/>
        </p:nvSpPr>
        <p:spPr>
          <a:xfrm rot="672343">
            <a:off x="-183245" y="-82484"/>
            <a:ext cx="3298506" cy="2338491"/>
          </a:xfrm>
          <a:custGeom>
            <a:avLst/>
            <a:gdLst>
              <a:gd name="connsiteX0" fmla="*/ 0 w 3298506"/>
              <a:gd name="connsiteY0" fmla="*/ 388096 h 2338491"/>
              <a:gd name="connsiteX1" fmla="*/ 1959006 w 3298506"/>
              <a:gd name="connsiteY1" fmla="*/ 0 h 2338491"/>
              <a:gd name="connsiteX2" fmla="*/ 3298506 w 3298506"/>
              <a:gd name="connsiteY2" fmla="*/ 2338385 h 2338491"/>
              <a:gd name="connsiteX3" fmla="*/ 386391 w 3298506"/>
              <a:gd name="connsiteY3" fmla="*/ 2338491 h 233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8506" h="2338491">
                <a:moveTo>
                  <a:pt x="0" y="388096"/>
                </a:moveTo>
                <a:lnTo>
                  <a:pt x="1959006" y="0"/>
                </a:lnTo>
                <a:lnTo>
                  <a:pt x="3298506" y="2338385"/>
                </a:lnTo>
                <a:lnTo>
                  <a:pt x="386391" y="2338491"/>
                </a:lnTo>
                <a:close/>
              </a:path>
            </a:pathLst>
          </a:custGeom>
          <a:solidFill>
            <a:srgbClr val="F6F6F6"/>
          </a:solidFill>
          <a:ln w="393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0A2174E5-0E89-47EC-8922-FEC3F68D56C8}"/>
              </a:ext>
            </a:extLst>
          </p:cNvPr>
          <p:cNvSpPr/>
          <p:nvPr userDrawn="1"/>
        </p:nvSpPr>
        <p:spPr>
          <a:xfrm rot="2132720">
            <a:off x="6471704" y="2265273"/>
            <a:ext cx="3238778" cy="3132598"/>
          </a:xfrm>
          <a:custGeom>
            <a:avLst/>
            <a:gdLst>
              <a:gd name="connsiteX0" fmla="*/ 1794332 w 3238778"/>
              <a:gd name="connsiteY0" fmla="*/ 0 h 3132598"/>
              <a:gd name="connsiteX1" fmla="*/ 3238778 w 3238778"/>
              <a:gd name="connsiteY1" fmla="*/ 2021653 h 3132598"/>
              <a:gd name="connsiteX2" fmla="*/ 1683980 w 3238778"/>
              <a:gd name="connsiteY2" fmla="*/ 3132537 h 3132598"/>
              <a:gd name="connsiteX3" fmla="*/ 0 w 3238778"/>
              <a:gd name="connsiteY3" fmla="*/ 3132598 h 313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778" h="3132598">
                <a:moveTo>
                  <a:pt x="1794332" y="0"/>
                </a:moveTo>
                <a:lnTo>
                  <a:pt x="3238778" y="2021653"/>
                </a:lnTo>
                <a:lnTo>
                  <a:pt x="1683980" y="3132537"/>
                </a:lnTo>
                <a:lnTo>
                  <a:pt x="0" y="3132598"/>
                </a:lnTo>
                <a:close/>
              </a:path>
            </a:pathLst>
          </a:custGeom>
          <a:solidFill>
            <a:srgbClr val="F6F6F6"/>
          </a:solidFill>
          <a:ln w="393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A335EAC-519D-47B5-A474-ECE66984E4D1}"/>
              </a:ext>
            </a:extLst>
          </p:cNvPr>
          <p:cNvSpPr/>
          <p:nvPr userDrawn="1"/>
        </p:nvSpPr>
        <p:spPr>
          <a:xfrm>
            <a:off x="0" y="4879047"/>
            <a:ext cx="9144000" cy="266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600"/>
          </a:p>
        </p:txBody>
      </p:sp>
      <p:sp>
        <p:nvSpPr>
          <p:cNvPr id="11" name="Titelplatzhalter 10">
            <a:extLst>
              <a:ext uri="{FF2B5EF4-FFF2-40B4-BE49-F238E27FC236}">
                <a16:creationId xmlns:a16="http://schemas.microsoft.com/office/drawing/2014/main" id="{EE95D732-9A91-4C02-849C-6314B16C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250825"/>
            <a:ext cx="8642351" cy="4492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zweizeilig möglich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C575ED4-9F0F-4289-8CD5-75E6CC41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915988"/>
            <a:ext cx="8642350" cy="37433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7D60C88-7A81-44D2-A183-2F50C45880C0}"/>
              </a:ext>
            </a:extLst>
          </p:cNvPr>
          <p:cNvGrpSpPr/>
          <p:nvPr userDrawn="1"/>
        </p:nvGrpSpPr>
        <p:grpSpPr>
          <a:xfrm>
            <a:off x="250825" y="4941805"/>
            <a:ext cx="161748" cy="141190"/>
            <a:chOff x="8145296" y="266886"/>
            <a:chExt cx="330568" cy="288554"/>
          </a:xfrm>
          <a:solidFill>
            <a:schemeClr val="accent4"/>
          </a:solidFill>
        </p:grpSpPr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9F563A83-5F22-4625-ACA9-24AB7E30B1DB}"/>
                </a:ext>
              </a:extLst>
            </p:cNvPr>
            <p:cNvSpPr/>
            <p:nvPr/>
          </p:nvSpPr>
          <p:spPr>
            <a:xfrm>
              <a:off x="8145296" y="266886"/>
              <a:ext cx="330568" cy="288554"/>
            </a:xfrm>
            <a:custGeom>
              <a:avLst/>
              <a:gdLst>
                <a:gd name="connsiteX0" fmla="*/ 165282 w 330568"/>
                <a:gd name="connsiteY0" fmla="*/ 39615 h 288554"/>
                <a:gd name="connsiteX1" fmla="*/ 296646 w 330568"/>
                <a:gd name="connsiteY1" fmla="*/ 268935 h 288554"/>
                <a:gd name="connsiteX2" fmla="*/ 33922 w 330568"/>
                <a:gd name="connsiteY2" fmla="*/ 268943 h 288554"/>
                <a:gd name="connsiteX3" fmla="*/ 165282 w 330568"/>
                <a:gd name="connsiteY3" fmla="*/ 39615 h 288554"/>
                <a:gd name="connsiteX4" fmla="*/ 165282 w 330568"/>
                <a:gd name="connsiteY4" fmla="*/ 0 h 288554"/>
                <a:gd name="connsiteX5" fmla="*/ 0 w 330568"/>
                <a:gd name="connsiteY5" fmla="*/ 288555 h 288554"/>
                <a:gd name="connsiteX6" fmla="*/ 330568 w 330568"/>
                <a:gd name="connsiteY6" fmla="*/ 288543 h 288554"/>
                <a:gd name="connsiteX7" fmla="*/ 165282 w 330568"/>
                <a:gd name="connsiteY7" fmla="*/ 0 h 28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0568" h="288554">
                  <a:moveTo>
                    <a:pt x="165282" y="39615"/>
                  </a:moveTo>
                  <a:lnTo>
                    <a:pt x="296646" y="268935"/>
                  </a:lnTo>
                  <a:lnTo>
                    <a:pt x="33922" y="268943"/>
                  </a:lnTo>
                  <a:lnTo>
                    <a:pt x="165282" y="39615"/>
                  </a:lnTo>
                  <a:close/>
                  <a:moveTo>
                    <a:pt x="165282" y="0"/>
                  </a:moveTo>
                  <a:lnTo>
                    <a:pt x="0" y="288555"/>
                  </a:lnTo>
                  <a:lnTo>
                    <a:pt x="330568" y="288543"/>
                  </a:lnTo>
                  <a:lnTo>
                    <a:pt x="165282" y="0"/>
                  </a:lnTo>
                  <a:close/>
                </a:path>
              </a:pathLst>
            </a:custGeom>
            <a:grpFill/>
            <a:ln w="39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6" name="Grafik 7">
              <a:extLst>
                <a:ext uri="{FF2B5EF4-FFF2-40B4-BE49-F238E27FC236}">
                  <a16:creationId xmlns:a16="http://schemas.microsoft.com/office/drawing/2014/main" id="{21898000-72EA-4EC2-BD7A-3A1335800A95}"/>
                </a:ext>
              </a:extLst>
            </p:cNvPr>
            <p:cNvGrpSpPr/>
            <p:nvPr userDrawn="1"/>
          </p:nvGrpSpPr>
          <p:grpSpPr>
            <a:xfrm>
              <a:off x="8246382" y="306106"/>
              <a:ext cx="229482" cy="221318"/>
              <a:chOff x="8246382" y="306106"/>
              <a:chExt cx="229482" cy="221318"/>
            </a:xfrm>
            <a:grpFill/>
          </p:grpSpPr>
          <p:sp>
            <p:nvSpPr>
              <p:cNvPr id="7" name="Freihandform: Form 6">
                <a:extLst>
                  <a:ext uri="{FF2B5EF4-FFF2-40B4-BE49-F238E27FC236}">
                    <a16:creationId xmlns:a16="http://schemas.microsoft.com/office/drawing/2014/main" id="{2850252C-6D1C-481B-9809-65930B00485B}"/>
                  </a:ext>
                </a:extLst>
              </p:cNvPr>
              <p:cNvSpPr/>
              <p:nvPr userDrawn="1"/>
            </p:nvSpPr>
            <p:spPr>
              <a:xfrm>
                <a:off x="8319204" y="378947"/>
                <a:ext cx="156660" cy="148473"/>
              </a:xfrm>
              <a:custGeom>
                <a:avLst/>
                <a:gdLst>
                  <a:gd name="connsiteX0" fmla="*/ 19809 w 156660"/>
                  <a:gd name="connsiteY0" fmla="*/ 148474 h 148473"/>
                  <a:gd name="connsiteX1" fmla="*/ 58297 w 156660"/>
                  <a:gd name="connsiteY1" fmla="*/ 61243 h 148473"/>
                  <a:gd name="connsiteX2" fmla="*/ 48181 w 156660"/>
                  <a:gd name="connsiteY2" fmla="*/ 43588 h 148473"/>
                  <a:gd name="connsiteX3" fmla="*/ 0 w 156660"/>
                  <a:gd name="connsiteY3" fmla="*/ 148474 h 148473"/>
                  <a:gd name="connsiteX4" fmla="*/ 19809 w 156660"/>
                  <a:gd name="connsiteY4" fmla="*/ 148474 h 148473"/>
                  <a:gd name="connsiteX5" fmla="*/ 156660 w 156660"/>
                  <a:gd name="connsiteY5" fmla="*/ 19612 h 148473"/>
                  <a:gd name="connsiteX6" fmla="*/ 156660 w 156660"/>
                  <a:gd name="connsiteY6" fmla="*/ 0 h 148473"/>
                  <a:gd name="connsiteX7" fmla="*/ 77656 w 156660"/>
                  <a:gd name="connsiteY7" fmla="*/ 21367 h 148473"/>
                  <a:gd name="connsiteX8" fmla="*/ 87456 w 156660"/>
                  <a:gd name="connsiteY8" fmla="*/ 38472 h 148473"/>
                  <a:gd name="connsiteX9" fmla="*/ 156660 w 156660"/>
                  <a:gd name="connsiteY9" fmla="*/ 19612 h 14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6660" h="148473">
                    <a:moveTo>
                      <a:pt x="19809" y="148474"/>
                    </a:moveTo>
                    <a:cubicBezTo>
                      <a:pt x="21869" y="114626"/>
                      <a:pt x="36081" y="84080"/>
                      <a:pt x="58297" y="61243"/>
                    </a:cubicBezTo>
                    <a:lnTo>
                      <a:pt x="48181" y="43588"/>
                    </a:lnTo>
                    <a:cubicBezTo>
                      <a:pt x="20248" y="70331"/>
                      <a:pt x="2174" y="107289"/>
                      <a:pt x="0" y="148474"/>
                    </a:cubicBezTo>
                    <a:lnTo>
                      <a:pt x="19809" y="148474"/>
                    </a:lnTo>
                    <a:close/>
                    <a:moveTo>
                      <a:pt x="156660" y="19612"/>
                    </a:moveTo>
                    <a:lnTo>
                      <a:pt x="156660" y="0"/>
                    </a:lnTo>
                    <a:cubicBezTo>
                      <a:pt x="127842" y="0"/>
                      <a:pt x="100861" y="7808"/>
                      <a:pt x="77656" y="21367"/>
                    </a:cubicBezTo>
                    <a:lnTo>
                      <a:pt x="87456" y="38472"/>
                    </a:lnTo>
                    <a:cubicBezTo>
                      <a:pt x="107791" y="26557"/>
                      <a:pt x="131388" y="19612"/>
                      <a:pt x="156660" y="19612"/>
                    </a:cubicBezTo>
                  </a:path>
                </a:pathLst>
              </a:custGeom>
              <a:grpFill/>
              <a:ln w="39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" name="Freihandform: Form 8">
                <a:extLst>
                  <a:ext uri="{FF2B5EF4-FFF2-40B4-BE49-F238E27FC236}">
                    <a16:creationId xmlns:a16="http://schemas.microsoft.com/office/drawing/2014/main" id="{CB579D13-1B83-4FCA-A7ED-5E83DD83FD7D}"/>
                  </a:ext>
                </a:extLst>
              </p:cNvPr>
              <p:cNvSpPr/>
              <p:nvPr userDrawn="1"/>
            </p:nvSpPr>
            <p:spPr>
              <a:xfrm>
                <a:off x="8282791" y="342530"/>
                <a:ext cx="193072" cy="184894"/>
              </a:xfrm>
              <a:custGeom>
                <a:avLst/>
                <a:gdLst>
                  <a:gd name="connsiteX0" fmla="*/ 76055 w 193072"/>
                  <a:gd name="connsiteY0" fmla="*/ 65093 h 184894"/>
                  <a:gd name="connsiteX1" fmla="*/ 66105 w 193072"/>
                  <a:gd name="connsiteY1" fmla="*/ 47723 h 184894"/>
                  <a:gd name="connsiteX2" fmla="*/ 0 w 193072"/>
                  <a:gd name="connsiteY2" fmla="*/ 184894 h 184894"/>
                  <a:gd name="connsiteX3" fmla="*/ 19604 w 193072"/>
                  <a:gd name="connsiteY3" fmla="*/ 184894 h 184894"/>
                  <a:gd name="connsiteX4" fmla="*/ 76055 w 193072"/>
                  <a:gd name="connsiteY4" fmla="*/ 65093 h 184894"/>
                  <a:gd name="connsiteX5" fmla="*/ 193073 w 193072"/>
                  <a:gd name="connsiteY5" fmla="*/ 19608 h 184894"/>
                  <a:gd name="connsiteX6" fmla="*/ 193073 w 193072"/>
                  <a:gd name="connsiteY6" fmla="*/ 0 h 184894"/>
                  <a:gd name="connsiteX7" fmla="*/ 95975 w 193072"/>
                  <a:gd name="connsiteY7" fmla="*/ 26182 h 184894"/>
                  <a:gd name="connsiteX8" fmla="*/ 105720 w 193072"/>
                  <a:gd name="connsiteY8" fmla="*/ 43196 h 184894"/>
                  <a:gd name="connsiteX9" fmla="*/ 193073 w 193072"/>
                  <a:gd name="connsiteY9" fmla="*/ 19608 h 18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3072" h="184894">
                    <a:moveTo>
                      <a:pt x="76055" y="65093"/>
                    </a:moveTo>
                    <a:lnTo>
                      <a:pt x="66105" y="47723"/>
                    </a:lnTo>
                    <a:cubicBezTo>
                      <a:pt x="27471" y="81428"/>
                      <a:pt x="2356" y="130182"/>
                      <a:pt x="0" y="184894"/>
                    </a:cubicBezTo>
                    <a:lnTo>
                      <a:pt x="19604" y="184894"/>
                    </a:lnTo>
                    <a:cubicBezTo>
                      <a:pt x="21877" y="137468"/>
                      <a:pt x="43200" y="95082"/>
                      <a:pt x="76055" y="65093"/>
                    </a:cubicBezTo>
                    <a:moveTo>
                      <a:pt x="193073" y="19608"/>
                    </a:moveTo>
                    <a:lnTo>
                      <a:pt x="193073" y="0"/>
                    </a:lnTo>
                    <a:cubicBezTo>
                      <a:pt x="157668" y="0"/>
                      <a:pt x="124513" y="9563"/>
                      <a:pt x="95975" y="26182"/>
                    </a:cubicBezTo>
                    <a:lnTo>
                      <a:pt x="105720" y="43196"/>
                    </a:lnTo>
                    <a:cubicBezTo>
                      <a:pt x="131380" y="28226"/>
                      <a:pt x="161214" y="19608"/>
                      <a:pt x="193073" y="19608"/>
                    </a:cubicBezTo>
                  </a:path>
                </a:pathLst>
              </a:custGeom>
              <a:grpFill/>
              <a:ln w="39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" name="Freihandform: Form 11">
                <a:extLst>
                  <a:ext uri="{FF2B5EF4-FFF2-40B4-BE49-F238E27FC236}">
                    <a16:creationId xmlns:a16="http://schemas.microsoft.com/office/drawing/2014/main" id="{3DCE3181-CA00-4483-897C-136A264E1A98}"/>
                  </a:ext>
                </a:extLst>
              </p:cNvPr>
              <p:cNvSpPr/>
              <p:nvPr userDrawn="1"/>
            </p:nvSpPr>
            <p:spPr>
              <a:xfrm>
                <a:off x="8246382" y="306106"/>
                <a:ext cx="229481" cy="221315"/>
              </a:xfrm>
              <a:custGeom>
                <a:avLst/>
                <a:gdLst>
                  <a:gd name="connsiteX0" fmla="*/ 94002 w 229481"/>
                  <a:gd name="connsiteY0" fmla="*/ 69276 h 221314"/>
                  <a:gd name="connsiteX1" fmla="*/ 84076 w 229481"/>
                  <a:gd name="connsiteY1" fmla="*/ 51949 h 221314"/>
                  <a:gd name="connsiteX2" fmla="*/ 0 w 229481"/>
                  <a:gd name="connsiteY2" fmla="*/ 221315 h 221314"/>
                  <a:gd name="connsiteX3" fmla="*/ 19604 w 229481"/>
                  <a:gd name="connsiteY3" fmla="*/ 221315 h 221314"/>
                  <a:gd name="connsiteX4" fmla="*/ 94002 w 229481"/>
                  <a:gd name="connsiteY4" fmla="*/ 69276 h 221314"/>
                  <a:gd name="connsiteX5" fmla="*/ 229482 w 229481"/>
                  <a:gd name="connsiteY5" fmla="*/ 19612 h 221314"/>
                  <a:gd name="connsiteX6" fmla="*/ 229482 w 229481"/>
                  <a:gd name="connsiteY6" fmla="*/ 0 h 221314"/>
                  <a:gd name="connsiteX7" fmla="*/ 114282 w 229481"/>
                  <a:gd name="connsiteY7" fmla="*/ 31005 h 221314"/>
                  <a:gd name="connsiteX8" fmla="*/ 124027 w 229481"/>
                  <a:gd name="connsiteY8" fmla="*/ 48019 h 221314"/>
                  <a:gd name="connsiteX9" fmla="*/ 229482 w 229481"/>
                  <a:gd name="connsiteY9" fmla="*/ 19612 h 221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481" h="221314">
                    <a:moveTo>
                      <a:pt x="94002" y="69276"/>
                    </a:moveTo>
                    <a:lnTo>
                      <a:pt x="84076" y="51949"/>
                    </a:lnTo>
                    <a:cubicBezTo>
                      <a:pt x="34646" y="92410"/>
                      <a:pt x="2463" y="153059"/>
                      <a:pt x="0" y="221315"/>
                    </a:cubicBezTo>
                    <a:lnTo>
                      <a:pt x="19604" y="221315"/>
                    </a:lnTo>
                    <a:cubicBezTo>
                      <a:pt x="22019" y="160353"/>
                      <a:pt x="50395" y="106115"/>
                      <a:pt x="94002" y="69276"/>
                    </a:cubicBezTo>
                    <a:moveTo>
                      <a:pt x="229482" y="19612"/>
                    </a:moveTo>
                    <a:lnTo>
                      <a:pt x="229482" y="0"/>
                    </a:lnTo>
                    <a:cubicBezTo>
                      <a:pt x="187487" y="0"/>
                      <a:pt x="148157" y="11326"/>
                      <a:pt x="114282" y="31005"/>
                    </a:cubicBezTo>
                    <a:lnTo>
                      <a:pt x="124027" y="48019"/>
                    </a:lnTo>
                    <a:cubicBezTo>
                      <a:pt x="155032" y="29989"/>
                      <a:pt x="191033" y="19612"/>
                      <a:pt x="229482" y="19612"/>
                    </a:cubicBezTo>
                  </a:path>
                </a:pathLst>
              </a:custGeom>
              <a:grpFill/>
              <a:ln w="39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C69E0AE3-B63D-4F98-AB95-45CAF758C29F}"/>
              </a:ext>
            </a:extLst>
          </p:cNvPr>
          <p:cNvSpPr txBox="1"/>
          <p:nvPr userDrawn="1"/>
        </p:nvSpPr>
        <p:spPr>
          <a:xfrm>
            <a:off x="484982" y="4885532"/>
            <a:ext cx="1296840" cy="25373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pPr lvl="0" algn="l"/>
            <a:r>
              <a:rPr lang="en-US" sz="700" dirty="0">
                <a:solidFill>
                  <a:schemeClr val="accent4"/>
                </a:solidFill>
                <a:latin typeface="+mn-lt"/>
              </a:rPr>
              <a:t>© OPITZ CONSULTING 2024  /</a:t>
            </a:r>
          </a:p>
        </p:txBody>
      </p:sp>
      <p:sp>
        <p:nvSpPr>
          <p:cNvPr id="43" name="Fußzeilenplatzhalter 42">
            <a:extLst>
              <a:ext uri="{FF2B5EF4-FFF2-40B4-BE49-F238E27FC236}">
                <a16:creationId xmlns:a16="http://schemas.microsoft.com/office/drawing/2014/main" id="{A320EAE4-43B5-40B9-9AE8-177F3076E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1822" y="4887782"/>
            <a:ext cx="4567385" cy="24923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de-DE" sz="700">
                <a:solidFill>
                  <a:schemeClr val="accent4"/>
                </a:solidFill>
              </a:defRPr>
            </a:lvl1pPr>
          </a:lstStyle>
          <a:p>
            <a:r>
              <a:rPr lang="de-DE"/>
              <a:t>Ansible Advanced Training</a:t>
            </a:r>
          </a:p>
        </p:txBody>
      </p:sp>
      <p:sp>
        <p:nvSpPr>
          <p:cNvPr id="44" name="Foliennummernplatzhalter 43">
            <a:extLst>
              <a:ext uri="{FF2B5EF4-FFF2-40B4-BE49-F238E27FC236}">
                <a16:creationId xmlns:a16="http://schemas.microsoft.com/office/drawing/2014/main" id="{014C1F7F-439C-4AD8-814D-D1F1888D7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7535" y="4887782"/>
            <a:ext cx="495640" cy="2492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lang="de-DE" sz="700" smtClean="0">
                <a:solidFill>
                  <a:schemeClr val="accent4"/>
                </a:solidFill>
              </a:defRPr>
            </a:lvl1pPr>
          </a:lstStyle>
          <a:p>
            <a:fld id="{3AC08CFA-9C29-48DB-A3DC-4145176C0C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5D70678-D20B-4D2B-AB30-91C1EAA107B5}"/>
              </a:ext>
            </a:extLst>
          </p:cNvPr>
          <p:cNvSpPr txBox="1"/>
          <p:nvPr userDrawn="1"/>
        </p:nvSpPr>
        <p:spPr>
          <a:xfrm>
            <a:off x="6264188" y="4885532"/>
            <a:ext cx="2055016" cy="253737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defPPr>
              <a:defRPr lang="de-DE"/>
            </a:defPPr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pPr lvl="0" algn="ctr"/>
            <a:r>
              <a:rPr lang="en-US" sz="700" b="0" i="1" dirty="0" err="1">
                <a:solidFill>
                  <a:schemeClr val="accent4"/>
                </a:solidFill>
                <a:latin typeface="+mn-lt"/>
              </a:rPr>
              <a:t>Interner</a:t>
            </a:r>
            <a:r>
              <a:rPr lang="en-US" sz="700" b="0" i="1" dirty="0">
                <a:solidFill>
                  <a:schemeClr val="accent4"/>
                </a:solidFill>
                <a:latin typeface="+mn-lt"/>
              </a:rPr>
              <a:t> </a:t>
            </a:r>
            <a:r>
              <a:rPr lang="en-US" sz="700" b="0" i="1" dirty="0" err="1">
                <a:solidFill>
                  <a:schemeClr val="accent4"/>
                </a:solidFill>
                <a:latin typeface="+mn-lt"/>
              </a:rPr>
              <a:t>Gebrauch</a:t>
            </a:r>
            <a:endParaRPr lang="en-US" sz="700" b="0" i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F9BAE7-8532-46BF-A0C0-3B43B8C35558}"/>
              </a:ext>
            </a:extLst>
          </p:cNvPr>
          <p:cNvSpPr txBox="1"/>
          <p:nvPr userDrawn="1"/>
        </p:nvSpPr>
        <p:spPr>
          <a:xfrm>
            <a:off x="6363124" y="5408975"/>
            <a:ext cx="1726341" cy="1183365"/>
          </a:xfrm>
          <a:prstGeom prst="wedgeRectCallout">
            <a:avLst>
              <a:gd name="adj1" fmla="val -8104"/>
              <a:gd name="adj2" fmla="val -68180"/>
            </a:avLst>
          </a:prstGeom>
          <a:solidFill>
            <a:schemeClr val="bg1"/>
          </a:solidFill>
          <a:ln w="25400">
            <a:noFill/>
          </a:ln>
        </p:spPr>
        <p:txBody>
          <a:bodyPr wrap="square" lIns="180000" tIns="144000" rIns="180000" bIns="14400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de-DE" sz="800" b="1" dirty="0">
                <a:solidFill>
                  <a:srgbClr val="E82000"/>
                </a:solidFill>
                <a:latin typeface="+mn-lt"/>
                <a:cs typeface="Consolas" panose="020B0609020204030204" pitchFamily="49" charset="0"/>
              </a:rPr>
              <a:t>Informationsklassifikation</a:t>
            </a:r>
            <a:br>
              <a:rPr lang="de-DE" sz="800" b="1" dirty="0">
                <a:solidFill>
                  <a:srgbClr val="E82000"/>
                </a:solidFill>
                <a:latin typeface="+mn-lt"/>
                <a:cs typeface="Consolas" panose="020B0609020204030204" pitchFamily="49" charset="0"/>
              </a:rPr>
            </a:br>
            <a:r>
              <a:rPr lang="de-DE" sz="800" b="1" dirty="0">
                <a:solidFill>
                  <a:srgbClr val="E82000"/>
                </a:solidFill>
                <a:latin typeface="+mn-lt"/>
                <a:cs typeface="Consolas" panose="020B0609020204030204" pitchFamily="49" charset="0"/>
              </a:rPr>
              <a:t>nach ISO 27001: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800" b="0" i="1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Öffentlich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800" b="0" i="1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Interner Gebrauch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800" b="0" i="1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Vertraulich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800" b="0" i="1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Streng</a:t>
            </a:r>
            <a:r>
              <a:rPr lang="de-DE" sz="800" b="0" i="1" baseline="0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 vertraulich</a:t>
            </a:r>
            <a:endParaRPr lang="de-DE" sz="800" b="0" i="1" dirty="0">
              <a:solidFill>
                <a:schemeClr val="tx2"/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12B077D-2A26-4A27-B1B5-BD50762423DE}"/>
              </a:ext>
            </a:extLst>
          </p:cNvPr>
          <p:cNvSpPr txBox="1"/>
          <p:nvPr userDrawn="1"/>
        </p:nvSpPr>
        <p:spPr>
          <a:xfrm>
            <a:off x="608582" y="5365486"/>
            <a:ext cx="2203504" cy="783255"/>
          </a:xfrm>
          <a:prstGeom prst="wedgeRectCallout">
            <a:avLst>
              <a:gd name="adj1" fmla="val -9689"/>
              <a:gd name="adj2" fmla="val -71829"/>
            </a:avLst>
          </a:prstGeom>
          <a:solidFill>
            <a:schemeClr val="bg1"/>
          </a:solidFill>
          <a:ln w="25400">
            <a:noFill/>
          </a:ln>
        </p:spPr>
        <p:txBody>
          <a:bodyPr wrap="square" lIns="180000" tIns="144000" rIns="180000" bIns="14400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de-DE" sz="800" b="1" dirty="0">
                <a:solidFill>
                  <a:srgbClr val="E82000"/>
                </a:solidFill>
                <a:latin typeface="+mn-lt"/>
                <a:cs typeface="Consolas" panose="020B0609020204030204" pitchFamily="49" charset="0"/>
              </a:rPr>
              <a:t>Hinweis MKTG:</a:t>
            </a:r>
            <a:br>
              <a:rPr lang="de-DE" sz="800" b="1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</a:br>
            <a:r>
              <a:rPr lang="de-DE" sz="800" b="0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Die Jahreszahl muss hier auf der </a:t>
            </a:r>
            <a:r>
              <a:rPr lang="de-DE" sz="800" b="0" dirty="0" err="1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Toplevel</a:t>
            </a:r>
            <a:r>
              <a:rPr lang="de-DE" sz="800" b="0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 Masterfolie ggf. pro Jahr angepasst werden!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97B414-A859-451B-AF91-EF1299602583}"/>
              </a:ext>
            </a:extLst>
          </p:cNvPr>
          <p:cNvSpPr txBox="1"/>
          <p:nvPr userDrawn="1"/>
        </p:nvSpPr>
        <p:spPr>
          <a:xfrm>
            <a:off x="3717203" y="5356618"/>
            <a:ext cx="176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cap="all" baseline="0" dirty="0">
                <a:solidFill>
                  <a:schemeClr val="accent4"/>
                </a:solidFill>
                <a:latin typeface="+mj-lt"/>
              </a:rPr>
              <a:t>V1.0 05.01.2021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347AC35-AF32-4B8A-9CD2-4A1DB0731BD0}"/>
              </a:ext>
            </a:extLst>
          </p:cNvPr>
          <p:cNvSpPr txBox="1"/>
          <p:nvPr userDrawn="1"/>
        </p:nvSpPr>
        <p:spPr>
          <a:xfrm>
            <a:off x="2963762" y="5365486"/>
            <a:ext cx="2203504" cy="660144"/>
          </a:xfrm>
          <a:prstGeom prst="wedgeRectCallout">
            <a:avLst>
              <a:gd name="adj1" fmla="val -9689"/>
              <a:gd name="adj2" fmla="val -71829"/>
            </a:avLst>
          </a:prstGeom>
          <a:solidFill>
            <a:schemeClr val="bg1"/>
          </a:solidFill>
          <a:ln w="25400">
            <a:noFill/>
          </a:ln>
        </p:spPr>
        <p:txBody>
          <a:bodyPr wrap="square" lIns="180000" tIns="144000" rIns="180000" bIns="14400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de-DE" sz="800" b="1" dirty="0">
                <a:solidFill>
                  <a:srgbClr val="E82000"/>
                </a:solidFill>
                <a:latin typeface="+mn-lt"/>
                <a:cs typeface="Consolas" panose="020B0609020204030204" pitchFamily="49" charset="0"/>
              </a:rPr>
              <a:t>Hinweis MKTG:</a:t>
            </a:r>
            <a:br>
              <a:rPr lang="de-DE" sz="800" b="1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</a:br>
            <a:r>
              <a:rPr lang="de-DE" sz="800" b="0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Fußzeile über „Einfügen Kopf- und Fußzeile ändern!</a:t>
            </a:r>
          </a:p>
        </p:txBody>
      </p:sp>
    </p:spTree>
    <p:extLst>
      <p:ext uri="{BB962C8B-B14F-4D97-AF65-F5344CB8AC3E}">
        <p14:creationId xmlns:p14="http://schemas.microsoft.com/office/powerpoint/2010/main" val="414319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9" r:id="rId2"/>
    <p:sldLayoutId id="2147483657" r:id="rId3"/>
    <p:sldLayoutId id="2147483673" r:id="rId4"/>
    <p:sldLayoutId id="2147483674" r:id="rId5"/>
    <p:sldLayoutId id="2147483671" r:id="rId6"/>
    <p:sldLayoutId id="2147483649" r:id="rId7"/>
    <p:sldLayoutId id="2147483650" r:id="rId8"/>
    <p:sldLayoutId id="2147483653" r:id="rId9"/>
    <p:sldLayoutId id="2147483655" r:id="rId10"/>
    <p:sldLayoutId id="2147483654" r:id="rId11"/>
    <p:sldLayoutId id="2147483672" r:id="rId12"/>
    <p:sldLayoutId id="2147483668" r:id="rId13"/>
    <p:sldLayoutId id="2147483667" r:id="rId14"/>
    <p:sldLayoutId id="2147483669" r:id="rId15"/>
    <p:sldLayoutId id="2147483670" r:id="rId16"/>
    <p:sldLayoutId id="2147483661" r:id="rId17"/>
    <p:sldLayoutId id="2147483665" r:id="rId18"/>
    <p:sldLayoutId id="2147483666" r:id="rId19"/>
    <p:sldLayoutId id="2147483664" r:id="rId20"/>
    <p:sldLayoutId id="2147483652" r:id="rId21"/>
    <p:sldLayoutId id="2147483660" r:id="rId22"/>
    <p:sldLayoutId id="2147483663" r:id="rId23"/>
    <p:sldLayoutId id="2147483662" r:id="rId24"/>
  </p:sldLayoutIdLst>
  <p:hf hdr="0" dt="0"/>
  <p:txStyles>
    <p:titleStyle>
      <a:lvl1pPr algn="l" defTabSz="685749" rtl="0" eaLnBrk="1" latinLnBrk="0" hangingPunct="1">
        <a:lnSpc>
          <a:spcPct val="80000"/>
        </a:lnSpc>
        <a:spcBef>
          <a:spcPct val="0"/>
        </a:spcBef>
        <a:buNone/>
        <a:defRPr sz="20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749" rtl="0" eaLnBrk="1" latinLnBrk="0" hangingPunct="1">
        <a:lnSpc>
          <a:spcPct val="110000"/>
        </a:lnSpc>
        <a:spcBef>
          <a:spcPts val="600"/>
        </a:spcBef>
        <a:spcAft>
          <a:spcPts val="400"/>
        </a:spcAft>
        <a:buClr>
          <a:schemeClr val="accent1"/>
        </a:buClr>
        <a:buSzPct val="70000"/>
        <a:buFont typeface="Wingdings 2" panose="05020102010507070707" pitchFamily="18" charset="2"/>
        <a:buChar char=""/>
        <a:defRPr sz="15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360000" indent="-180000" algn="l" defTabSz="685749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accent1"/>
        </a:buClr>
        <a:buSzPct val="70000"/>
        <a:buFont typeface="Wingdings 2" panose="05020102010507070707" pitchFamily="18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40000" indent="-180000" algn="l" defTabSz="685749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 2" panose="05020102010507070707" pitchFamily="18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84000" indent="-144000" algn="l" defTabSz="685749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 2" panose="05020102010507070707" pitchFamily="18" charset="2"/>
        <a:buChar char=""/>
        <a:defRPr sz="1050" kern="1200">
          <a:solidFill>
            <a:schemeClr val="tx2"/>
          </a:solidFill>
          <a:latin typeface="+mn-lt"/>
          <a:ea typeface="+mn-ea"/>
          <a:cs typeface="+mn-cs"/>
        </a:defRPr>
      </a:lvl4pPr>
      <a:lvl5pPr marL="828000" indent="-144000" algn="l" defTabSz="685749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 2" panose="05020102010507070707" pitchFamily="18" charset="2"/>
        <a:buChar char="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972000" indent="-126000" algn="l" defTabSz="685749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 2" panose="05020102010507070707" pitchFamily="18" charset="2"/>
        <a:buChar char="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098000" indent="-108000" algn="l" defTabSz="685749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 2" panose="05020102010507070707" pitchFamily="18" charset="2"/>
        <a:buChar char=""/>
        <a:defRPr sz="8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000" indent="-108000" algn="l" defTabSz="685749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SzPct val="70000"/>
        <a:buFont typeface="Wingdings 2" panose="05020102010507070707" pitchFamily="18" charset="2"/>
        <a:buChar char=""/>
        <a:defRPr sz="700" kern="1200">
          <a:solidFill>
            <a:schemeClr val="tx2"/>
          </a:solidFill>
          <a:latin typeface="+mn-lt"/>
          <a:ea typeface="+mn-ea"/>
          <a:cs typeface="+mn-cs"/>
        </a:defRPr>
      </a:lvl8pPr>
      <a:lvl9pPr marL="1314000" indent="-108000" algn="l" defTabSz="685749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SzPct val="70000"/>
        <a:buFont typeface="Wingdings 2" panose="05020102010507070707" pitchFamily="18" charset="2"/>
        <a:buChar char=""/>
        <a:defRPr sz="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orient="horz" pos="441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orient="horz" pos="158" userDrawn="1">
          <p15:clr>
            <a:srgbClr val="F26B43"/>
          </p15:clr>
        </p15:guide>
        <p15:guide id="5" orient="horz" pos="3072" userDrawn="1">
          <p15:clr>
            <a:srgbClr val="F26B43"/>
          </p15:clr>
        </p15:guide>
        <p15:guide id="6" orient="horz" pos="2935" userDrawn="1">
          <p15:clr>
            <a:srgbClr val="F26B43"/>
          </p15:clr>
        </p15:guide>
        <p15:guide id="7" orient="horz" pos="577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orient="horz" pos="1711" userDrawn="1">
          <p15:clr>
            <a:srgbClr val="A4A3A4"/>
          </p15:clr>
        </p15:guide>
        <p15:guide id="10" orient="horz" pos="1801" userDrawn="1">
          <p15:clr>
            <a:srgbClr val="A4A3A4"/>
          </p15:clr>
        </p15:guide>
        <p15:guide id="11" pos="3765" userDrawn="1">
          <p15:clr>
            <a:srgbClr val="A4A3A4"/>
          </p15:clr>
        </p15:guide>
        <p15:guide id="12" pos="3855" userDrawn="1">
          <p15:clr>
            <a:srgbClr val="A4A3A4"/>
          </p15:clr>
        </p15:guide>
        <p15:guide id="13" pos="1995" userDrawn="1">
          <p15:clr>
            <a:srgbClr val="A4A3A4"/>
          </p15:clr>
        </p15:guide>
        <p15:guide id="14" pos="1905" userDrawn="1">
          <p15:clr>
            <a:srgbClr val="A4A3A4"/>
          </p15:clr>
        </p15:guide>
        <p15:guide id="15" pos="2925" userDrawn="1">
          <p15:clr>
            <a:srgbClr val="A4A3A4"/>
          </p15:clr>
        </p15:guide>
        <p15:guide id="16" pos="283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molecules-p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>
            <a:extLst>
              <a:ext uri="{FF2B5EF4-FFF2-40B4-BE49-F238E27FC236}">
                <a16:creationId xmlns:a16="http://schemas.microsoft.com/office/drawing/2014/main" id="{F9EBFB31-2370-D8E3-6A14-37FBEB15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Day 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F5496B-F605-0F62-783B-279CF59F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DE5730-B151-87B0-17FA-D50FD93B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0" name="Inhaltsplatzhalter 29">
            <a:extLst>
              <a:ext uri="{FF2B5EF4-FFF2-40B4-BE49-F238E27FC236}">
                <a16:creationId xmlns:a16="http://schemas.microsoft.com/office/drawing/2014/main" id="{E4A687FC-6501-41E1-564B-02F81D863D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Welcome and </a:t>
            </a:r>
            <a:r>
              <a:rPr lang="de-DE" dirty="0" err="1"/>
              <a:t>introduction</a:t>
            </a:r>
            <a:endParaRPr lang="de-DE" dirty="0"/>
          </a:p>
          <a:p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basics</a:t>
            </a:r>
            <a:r>
              <a:rPr lang="de-DE" dirty="0"/>
              <a:t> &amp; </a:t>
            </a:r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pPr lvl="1"/>
            <a:r>
              <a:rPr lang="de-DE" dirty="0"/>
              <a:t>Short </a:t>
            </a:r>
            <a:r>
              <a:rPr lang="de-DE" dirty="0" err="1"/>
              <a:t>quiz</a:t>
            </a:r>
            <a:endParaRPr lang="de-DE" dirty="0"/>
          </a:p>
          <a:p>
            <a:pPr lvl="1"/>
            <a:r>
              <a:rPr lang="de-DE" dirty="0"/>
              <a:t>Variable </a:t>
            </a:r>
            <a:r>
              <a:rPr lang="de-DE" dirty="0" err="1"/>
              <a:t>precedence</a:t>
            </a:r>
            <a:endParaRPr lang="de-DE" dirty="0"/>
          </a:p>
          <a:p>
            <a:pPr lvl="1"/>
            <a:r>
              <a:rPr lang="de-DE" dirty="0"/>
              <a:t>Error Handling - "block, </a:t>
            </a:r>
            <a:r>
              <a:rPr lang="de-DE" dirty="0" err="1"/>
              <a:t>rescue</a:t>
            </a:r>
            <a:r>
              <a:rPr lang="de-DE" dirty="0"/>
              <a:t>", "</a:t>
            </a:r>
            <a:r>
              <a:rPr lang="de-DE" dirty="0" err="1"/>
              <a:t>handlers</a:t>
            </a:r>
            <a:r>
              <a:rPr lang="de-DE" dirty="0"/>
              <a:t>"</a:t>
            </a:r>
          </a:p>
          <a:p>
            <a:r>
              <a:rPr lang="de-DE" dirty="0"/>
              <a:t>Best </a:t>
            </a:r>
            <a:r>
              <a:rPr lang="de-DE" dirty="0" err="1"/>
              <a:t>practices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 (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shell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pPr lvl="1"/>
            <a:r>
              <a:rPr lang="de-DE" dirty="0"/>
              <a:t>Privilege </a:t>
            </a:r>
            <a:r>
              <a:rPr lang="de-DE" dirty="0" err="1"/>
              <a:t>Escalation</a:t>
            </a:r>
            <a:endParaRPr lang="de-DE" dirty="0"/>
          </a:p>
          <a:p>
            <a:pPr lvl="1"/>
            <a:r>
              <a:rPr lang="de-DE" dirty="0" err="1"/>
              <a:t>Asynchronous</a:t>
            </a:r>
            <a:r>
              <a:rPr lang="de-DE" dirty="0"/>
              <a:t> Actions &amp; Polling</a:t>
            </a:r>
          </a:p>
          <a:p>
            <a:pPr lvl="1"/>
            <a:r>
              <a:rPr lang="de-DE" dirty="0"/>
              <a:t>Delegation, </a:t>
            </a:r>
            <a:r>
              <a:rPr lang="de-DE" dirty="0" err="1"/>
              <a:t>Local</a:t>
            </a:r>
            <a:r>
              <a:rPr lang="de-DE" dirty="0"/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val="406444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FE83A298-DBCE-3CB8-C6FA-966C38EB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670AAD-ED4C-085A-7DB3-7D55C8FF17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3132B1-84A3-926F-3A04-6091D57670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391B3EC-7B16-8F9A-50AB-4729F46CD4B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Test your playbook against multiple architectures / OS</a:t>
            </a:r>
          </a:p>
          <a:p>
            <a:pPr lvl="1"/>
            <a:r>
              <a:rPr lang="en-US" dirty="0"/>
              <a:t>Ubuntu, RHEL, SLES, …</a:t>
            </a:r>
          </a:p>
          <a:p>
            <a:r>
              <a:rPr lang="en-US" dirty="0"/>
              <a:t>Docker / Containers can help us to test playbooks</a:t>
            </a:r>
          </a:p>
          <a:p>
            <a:pPr lvl="1"/>
            <a:r>
              <a:rPr lang="en-US" dirty="0"/>
              <a:t>Locally</a:t>
            </a:r>
          </a:p>
          <a:p>
            <a:pPr lvl="1"/>
            <a:r>
              <a:rPr lang="en-US" dirty="0"/>
              <a:t>In a pipeline</a:t>
            </a:r>
          </a:p>
          <a:p>
            <a:r>
              <a:rPr lang="en-US" dirty="0"/>
              <a:t>Test a playbook for idempotency</a:t>
            </a:r>
          </a:p>
          <a:p>
            <a:pPr lvl="1"/>
            <a:r>
              <a:rPr lang="en-US" dirty="0"/>
              <a:t>Can I run my Playbook twice?</a:t>
            </a:r>
          </a:p>
          <a:p>
            <a:r>
              <a:rPr lang="en-US" dirty="0"/>
              <a:t>Use in combination with linting</a:t>
            </a:r>
          </a:p>
          <a:p>
            <a:pPr lvl="1"/>
            <a:r>
              <a:rPr lang="en-US" dirty="0"/>
              <a:t>You can integrate both in your pipeline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5A64373E-2E18-3C89-9BD4-975CFD83FB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14660"/>
          <a:stretch/>
        </p:blipFill>
        <p:spPr>
          <a:xfrm>
            <a:off x="4788023" y="1092106"/>
            <a:ext cx="4176713" cy="51491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6DC55AD-4554-2ECA-5FF7-79E80A6C4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57879"/>
          <a:stretch/>
        </p:blipFill>
        <p:spPr>
          <a:xfrm>
            <a:off x="5724250" y="2011746"/>
            <a:ext cx="2304256" cy="70891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8BD0E485-495B-4DB2-4631-E1EB059D6CED}"/>
              </a:ext>
            </a:extLst>
          </p:cNvPr>
          <p:cNvSpPr txBox="1"/>
          <p:nvPr/>
        </p:nvSpPr>
        <p:spPr>
          <a:xfrm>
            <a:off x="6545198" y="836295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bg1"/>
                </a:solidFill>
              </a:rPr>
              <a:t>Console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4A37B64-9829-3C59-2664-E1D356B78744}"/>
              </a:ext>
            </a:extLst>
          </p:cNvPr>
          <p:cNvSpPr txBox="1"/>
          <p:nvPr/>
        </p:nvSpPr>
        <p:spPr>
          <a:xfrm>
            <a:off x="6174102" y="1767758"/>
            <a:ext cx="1404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chemeClr val="bg1"/>
                </a:solidFill>
              </a:rPr>
              <a:t>Inventory</a:t>
            </a:r>
            <a:r>
              <a:rPr lang="de-DE" sz="1000" dirty="0">
                <a:solidFill>
                  <a:schemeClr val="bg1"/>
                </a:solidFill>
              </a:rPr>
              <a:t> / </a:t>
            </a:r>
            <a:r>
              <a:rPr lang="de-DE" sz="1000" dirty="0" err="1">
                <a:solidFill>
                  <a:schemeClr val="bg1"/>
                </a:solidFill>
              </a:rPr>
              <a:t>hosts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file</a:t>
            </a:r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5DB8FD1F-8062-F996-EDD9-686A389A6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673" y="3573634"/>
            <a:ext cx="2323410" cy="51491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831D3732-B97D-431E-9EAF-CC7D41382B13}"/>
              </a:ext>
            </a:extLst>
          </p:cNvPr>
          <p:cNvSpPr txBox="1"/>
          <p:nvPr/>
        </p:nvSpPr>
        <p:spPr>
          <a:xfrm>
            <a:off x="6028229" y="3301658"/>
            <a:ext cx="1696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Start / </a:t>
            </a:r>
            <a:r>
              <a:rPr lang="de-DE" sz="1000" dirty="0" err="1">
                <a:solidFill>
                  <a:schemeClr val="bg1"/>
                </a:solidFill>
              </a:rPr>
              <a:t>test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your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playbook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50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>
            <a:extLst>
              <a:ext uri="{FF2B5EF4-FFF2-40B4-BE49-F238E27FC236}">
                <a16:creationId xmlns:a16="http://schemas.microsoft.com/office/drawing/2014/main" id="{1C70C2B4-28E2-49D9-BD87-ED6E6E45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molecule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0CB1F7-591D-4C02-929C-DCB258EF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A9ABB4-9688-4117-8D43-CE8C73F0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FAD68F-A150-3645-A422-CB6A4C946D3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01184"/>
            <a:ext cx="8642350" cy="21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F408A88-AF13-AD05-EDB7-ED0215034551}"/>
              </a:ext>
            </a:extLst>
          </p:cNvPr>
          <p:cNvSpPr txBox="1"/>
          <p:nvPr/>
        </p:nvSpPr>
        <p:spPr>
          <a:xfrm>
            <a:off x="4571999" y="3867117"/>
            <a:ext cx="44518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https://</a:t>
            </a:r>
            <a:r>
              <a:rPr lang="de-DE" sz="600" dirty="0" err="1"/>
              <a:t>medium.com</a:t>
            </a:r>
            <a:r>
              <a:rPr lang="de-DE" sz="600" dirty="0"/>
              <a:t>/</a:t>
            </a:r>
            <a:r>
              <a:rPr lang="de-DE" sz="600" dirty="0" err="1"/>
              <a:t>opstree</a:t>
            </a:r>
            <a:r>
              <a:rPr lang="de-DE" sz="600" dirty="0"/>
              <a:t>-technology/how-to-test-ansible-playbook-role-using-molecules-with-docker-b428a7f790d0</a:t>
            </a:r>
          </a:p>
        </p:txBody>
      </p:sp>
    </p:spTree>
    <p:extLst>
      <p:ext uri="{BB962C8B-B14F-4D97-AF65-F5344CB8AC3E}">
        <p14:creationId xmlns:p14="http://schemas.microsoft.com/office/powerpoint/2010/main" val="248593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7C37-B023-6EA9-BB44-A3566157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molecule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us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5939CB-DDB9-97FB-772D-2AE0570E1C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CA5FBF-F02B-9DC0-2460-921E019351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B29C943-232D-442F-D56D-74A81FCE87A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Wrapper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Playbooks</a:t>
            </a:r>
            <a:endParaRPr lang="de-DE" dirty="0"/>
          </a:p>
          <a:p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 / </a:t>
            </a:r>
            <a:r>
              <a:rPr lang="de-DE" dirty="0" err="1"/>
              <a:t>Playbooks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(</a:t>
            </a:r>
            <a:r>
              <a:rPr lang="de-DE" dirty="0" err="1"/>
              <a:t>python</a:t>
            </a:r>
            <a:r>
              <a:rPr lang="de-DE" dirty="0"/>
              <a:t>)</a:t>
            </a:r>
          </a:p>
          <a:p>
            <a:r>
              <a:rPr lang="de-DE" dirty="0"/>
              <a:t>Test </a:t>
            </a:r>
            <a:r>
              <a:rPr lang="de-DE" dirty="0" err="1"/>
              <a:t>of</a:t>
            </a:r>
            <a:endParaRPr lang="de-DE" dirty="0"/>
          </a:p>
          <a:p>
            <a:pPr lvl="1"/>
            <a:r>
              <a:rPr lang="de-DE" dirty="0"/>
              <a:t>Collection</a:t>
            </a:r>
          </a:p>
          <a:p>
            <a:pPr lvl="1"/>
            <a:r>
              <a:rPr lang="de-DE" dirty="0" err="1"/>
              <a:t>Roles</a:t>
            </a:r>
            <a:endParaRPr lang="de-DE" dirty="0"/>
          </a:p>
          <a:p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/>
              <a:t>Initial Installation</a:t>
            </a:r>
          </a:p>
          <a:p>
            <a:pPr lvl="1"/>
            <a:r>
              <a:rPr lang="de-DE" dirty="0"/>
              <a:t>Check </a:t>
            </a:r>
            <a:r>
              <a:rPr lang="de-DE" dirty="0" err="1"/>
              <a:t>idempotency</a:t>
            </a:r>
            <a:endParaRPr lang="de-DE" dirty="0"/>
          </a:p>
          <a:p>
            <a:pPr lvl="1"/>
            <a:r>
              <a:rPr lang="de-DE" dirty="0"/>
              <a:t>Side </a:t>
            </a:r>
            <a:r>
              <a:rPr lang="de-DE" dirty="0" err="1"/>
              <a:t>effect</a:t>
            </a:r>
            <a:endParaRPr lang="de-DE" dirty="0"/>
          </a:p>
          <a:p>
            <a:pPr lvl="2"/>
            <a:r>
              <a:rPr lang="de-DE" dirty="0"/>
              <a:t>Failover </a:t>
            </a:r>
            <a:r>
              <a:rPr lang="de-DE" dirty="0" err="1"/>
              <a:t>simulation</a:t>
            </a:r>
            <a:r>
              <a:rPr lang="de-DE" dirty="0"/>
              <a:t>, etc.</a:t>
            </a:r>
          </a:p>
          <a:p>
            <a:pPr lvl="1"/>
            <a:r>
              <a:rPr lang="de-DE" dirty="0"/>
              <a:t>Validation / </a:t>
            </a:r>
            <a:r>
              <a:rPr lang="de-DE" dirty="0" err="1"/>
              <a:t>test</a:t>
            </a:r>
            <a:endParaRPr lang="de-DE" dirty="0"/>
          </a:p>
          <a:p>
            <a:pPr lvl="1"/>
            <a:r>
              <a:rPr lang="de-DE" dirty="0" err="1"/>
              <a:t>Cleanup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Testenvironment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26EBD5-603C-7CF7-9ED3-F6A8E4588E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Driver (Provider)</a:t>
            </a:r>
          </a:p>
          <a:p>
            <a:pPr lvl="1"/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pPr lvl="1"/>
            <a:r>
              <a:rPr lang="de-DE" dirty="0"/>
              <a:t>Docker, </a:t>
            </a:r>
            <a:r>
              <a:rPr lang="de-DE" dirty="0" err="1"/>
              <a:t>Podman</a:t>
            </a:r>
            <a:r>
              <a:rPr lang="de-DE" dirty="0"/>
              <a:t>, </a:t>
            </a:r>
            <a:r>
              <a:rPr lang="de-DE" dirty="0" err="1"/>
              <a:t>KubeVirt</a:t>
            </a:r>
            <a:r>
              <a:rPr lang="de-DE" dirty="0"/>
              <a:t>, ...</a:t>
            </a:r>
          </a:p>
          <a:p>
            <a:r>
              <a:rPr lang="de-DE" dirty="0"/>
              <a:t>Scenario</a:t>
            </a:r>
          </a:p>
          <a:p>
            <a:pPr lvl="1"/>
            <a:r>
              <a:rPr lang="de-DE" dirty="0"/>
              <a:t>e.g. VM Setup + Database </a:t>
            </a:r>
            <a:r>
              <a:rPr lang="de-DE" dirty="0" err="1"/>
              <a:t>installation</a:t>
            </a:r>
            <a:endParaRPr lang="de-DE" dirty="0"/>
          </a:p>
          <a:p>
            <a:r>
              <a:rPr lang="de-DE" dirty="0"/>
              <a:t>Command</a:t>
            </a:r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pPr lvl="1"/>
            <a:r>
              <a:rPr lang="de-DE" dirty="0"/>
              <a:t>e.g. Docker </a:t>
            </a:r>
            <a:r>
              <a:rPr lang="de-DE" dirty="0" err="1"/>
              <a:t>command</a:t>
            </a:r>
            <a:endParaRPr lang="de-DE" dirty="0"/>
          </a:p>
          <a:p>
            <a:r>
              <a:rPr lang="de-DE" dirty="0" err="1"/>
              <a:t>Verifier</a:t>
            </a:r>
            <a:endParaRPr lang="de-DE" dirty="0"/>
          </a:p>
          <a:p>
            <a:pPr lvl="1"/>
            <a:r>
              <a:rPr lang="de-DE" dirty="0"/>
              <a:t>Validation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playbook</a:t>
            </a:r>
            <a:r>
              <a:rPr lang="de-DE" dirty="0"/>
              <a:t> </a:t>
            </a:r>
            <a:r>
              <a:rPr lang="de-DE" dirty="0" err="1"/>
              <a:t>run</a:t>
            </a:r>
            <a:endParaRPr lang="de-DE" dirty="0"/>
          </a:p>
          <a:p>
            <a:r>
              <a:rPr lang="de-DE" dirty="0" err="1"/>
              <a:t>Phases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molecule</a:t>
            </a:r>
            <a:endParaRPr lang="de-DE" dirty="0"/>
          </a:p>
          <a:p>
            <a:pPr lvl="1"/>
            <a:r>
              <a:rPr lang="de-DE" dirty="0" err="1"/>
              <a:t>create</a:t>
            </a:r>
            <a:r>
              <a:rPr lang="de-DE" dirty="0"/>
              <a:t> (</a:t>
            </a:r>
            <a:r>
              <a:rPr lang="de-DE" dirty="0" err="1"/>
              <a:t>provisioning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converge</a:t>
            </a:r>
            <a:r>
              <a:rPr lang="de-DE" dirty="0"/>
              <a:t> (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playbook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verify</a:t>
            </a:r>
            <a:r>
              <a:rPr lang="de-DE" dirty="0"/>
              <a:t> (check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playbook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04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 descr="Ein Bild, das Kugel, Ball, Kunst enthält.&#10;&#10;Automatisch generierte Beschreibung">
            <a:extLst>
              <a:ext uri="{FF2B5EF4-FFF2-40B4-BE49-F238E27FC236}">
                <a16:creationId xmlns:a16="http://schemas.microsoft.com/office/drawing/2014/main" id="{7FC836BA-98D0-927B-EAD3-1AA6571CA1F4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19" b="1419"/>
          <a:stretch>
            <a:fillRect/>
          </a:stretch>
        </p:blipFill>
        <p:spPr/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CC44FC-9E17-E4C7-7D76-0DC737FECA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3C4683-52DC-D899-631F-D158D658D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152909-E525-4090-AC5F-1378A61E02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3327834"/>
            <a:ext cx="3390604" cy="380480"/>
          </a:xfrm>
        </p:spPr>
        <p:txBody>
          <a:bodyPr/>
          <a:lstStyle/>
          <a:p>
            <a:r>
              <a:rPr lang="de-DE" dirty="0" err="1"/>
              <a:t>Molecule</a:t>
            </a:r>
            <a:r>
              <a:rPr lang="de-DE" dirty="0"/>
              <a:t> in </a:t>
            </a:r>
            <a:r>
              <a:rPr lang="de-DE" dirty="0" err="1"/>
              <a:t>action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59A83B3-6BFA-0710-91F7-D24A4FA80A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10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88F8-92C0-9BC7-62C8-A537F423F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>
            <a:extLst>
              <a:ext uri="{FF2B5EF4-FFF2-40B4-BE49-F238E27FC236}">
                <a16:creationId xmlns:a16="http://schemas.microsoft.com/office/drawing/2014/main" id="{757626CC-3F7E-BFD9-8B7E-989FCE36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Day 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D5A844-480D-E3F2-78E0-FB934828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A70CD9-4BE4-BAFA-276D-3A9FCEE7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0" name="Inhaltsplatzhalter 29">
            <a:extLst>
              <a:ext uri="{FF2B5EF4-FFF2-40B4-BE49-F238E27FC236}">
                <a16:creationId xmlns:a16="http://schemas.microsoft.com/office/drawing/2014/main" id="{6C317779-7814-6791-7734-7B363BBBDC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Best </a:t>
            </a:r>
            <a:r>
              <a:rPr lang="de-DE" dirty="0" err="1"/>
              <a:t>practices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 (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)</a:t>
            </a:r>
          </a:p>
          <a:p>
            <a:pPr marL="742950" lvl="1" indent="-285750"/>
            <a:r>
              <a:rPr lang="de-DE" dirty="0"/>
              <a:t>Prompts / Start </a:t>
            </a:r>
            <a:r>
              <a:rPr lang="de-DE" dirty="0" err="1"/>
              <a:t>with</a:t>
            </a:r>
            <a:r>
              <a:rPr lang="de-DE" dirty="0"/>
              <a:t> / </a:t>
            </a:r>
            <a:r>
              <a:rPr lang="de-DE" dirty="0" err="1"/>
              <a:t>Step</a:t>
            </a:r>
            <a:endParaRPr lang="de-DE" dirty="0"/>
          </a:p>
          <a:p>
            <a:pPr marL="742950" lvl="1" indent="-285750"/>
            <a:r>
              <a:rPr lang="de-DE" dirty="0"/>
              <a:t>File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</a:p>
          <a:p>
            <a:pPr marL="1143000" lvl="2" indent="-228600"/>
            <a:r>
              <a:rPr lang="de-DE" dirty="0"/>
              <a:t>Manage </a:t>
            </a:r>
            <a:r>
              <a:rPr lang="de-DE" dirty="0" err="1"/>
              <a:t>configuration</a:t>
            </a:r>
            <a:r>
              <a:rPr lang="de-DE" dirty="0"/>
              <a:t> in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742950" lvl="1" indent="-285750"/>
            <a:r>
              <a:rPr lang="de-DE" dirty="0"/>
              <a:t>Dynamic </a:t>
            </a:r>
            <a:r>
              <a:rPr lang="de-DE" dirty="0" err="1"/>
              <a:t>inventory</a:t>
            </a:r>
            <a:r>
              <a:rPr lang="de-DE" dirty="0"/>
              <a:t> </a:t>
            </a:r>
          </a:p>
          <a:p>
            <a:pPr marL="1143000" lvl="2" indent="-228600"/>
            <a:r>
              <a:rPr lang="de-DE" dirty="0"/>
              <a:t>Generation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inventory</a:t>
            </a:r>
            <a:r>
              <a:rPr lang="de-DE" i="1" dirty="0"/>
              <a:t> </a:t>
            </a:r>
            <a:r>
              <a:rPr lang="de-DE" i="1" dirty="0" err="1"/>
              <a:t>files</a:t>
            </a:r>
            <a:r>
              <a:rPr lang="de-DE" dirty="0"/>
              <a:t>,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 and </a:t>
            </a:r>
            <a:r>
              <a:rPr lang="de-DE" dirty="0" err="1"/>
              <a:t>uses</a:t>
            </a:r>
            <a:endParaRPr lang="de-DE" dirty="0"/>
          </a:p>
          <a:p>
            <a:r>
              <a:rPr lang="de-DE" dirty="0"/>
              <a:t>Templates / Jinja2</a:t>
            </a:r>
          </a:p>
          <a:p>
            <a:pPr marL="742950" lvl="1" indent="-285750"/>
            <a:r>
              <a:rPr lang="de-DE" dirty="0"/>
              <a:t>Syntax</a:t>
            </a:r>
          </a:p>
          <a:p>
            <a:pPr marL="742950" lvl="1" indent="-285750"/>
            <a:r>
              <a:rPr lang="de-DE" dirty="0"/>
              <a:t>Hands-on </a:t>
            </a:r>
            <a:r>
              <a:rPr lang="de-DE" dirty="0" err="1"/>
              <a:t>exercise</a:t>
            </a:r>
            <a:r>
              <a:rPr lang="de-DE" dirty="0"/>
              <a:t> on </a:t>
            </a:r>
            <a:r>
              <a:rPr lang="de-DE" i="1" dirty="0" err="1"/>
              <a:t>templates</a:t>
            </a:r>
            <a:r>
              <a:rPr lang="de-DE" dirty="0"/>
              <a:t> </a:t>
            </a:r>
          </a:p>
          <a:p>
            <a:pPr marL="742950" lvl="1" indent="-285750"/>
            <a:r>
              <a:rPr lang="de-DE" dirty="0" err="1"/>
              <a:t>Logging</a:t>
            </a:r>
            <a:r>
              <a:rPr lang="de-DE" dirty="0"/>
              <a:t> / Reporting (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), incl. </a:t>
            </a:r>
            <a:r>
              <a:rPr lang="de-DE" dirty="0" err="1"/>
              <a:t>troubleshooting</a:t>
            </a:r>
            <a:endParaRPr lang="de-DE" dirty="0"/>
          </a:p>
          <a:p>
            <a:r>
              <a:rPr lang="de-DE" dirty="0" err="1"/>
              <a:t>Credential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pPr marL="742950" lvl="1" indent="-285750"/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Vault</a:t>
            </a:r>
            <a:endParaRPr lang="de-DE" dirty="0"/>
          </a:p>
          <a:p>
            <a:pPr marL="742950" lvl="1" indent="-285750"/>
            <a:r>
              <a:rPr lang="de-DE" dirty="0" err="1"/>
              <a:t>Hashicorp</a:t>
            </a:r>
            <a:r>
              <a:rPr lang="de-DE" dirty="0"/>
              <a:t> </a:t>
            </a:r>
            <a:r>
              <a:rPr lang="de-DE" dirty="0" err="1"/>
              <a:t>Vault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304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AF1D4-9A26-DDFF-F648-A3DCA305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>
            <a:extLst>
              <a:ext uri="{FF2B5EF4-FFF2-40B4-BE49-F238E27FC236}">
                <a16:creationId xmlns:a16="http://schemas.microsoft.com/office/drawing/2014/main" id="{A965D907-5261-EE37-A4DC-B4649CE0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Day 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B51C35-7A11-41F3-9335-842FB935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4A4C97-8E7A-8099-60DA-95C71054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0" name="Inhaltsplatzhalter 29">
            <a:extLst>
              <a:ext uri="{FF2B5EF4-FFF2-40B4-BE49-F238E27FC236}">
                <a16:creationId xmlns:a16="http://schemas.microsoft.com/office/drawing/2014/main" id="{E300D269-CB3E-9E00-EA64-BE49AED8D3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Ansible</a:t>
            </a:r>
            <a:r>
              <a:rPr lang="de-DE" dirty="0"/>
              <a:t> Galaxy / Collections</a:t>
            </a:r>
          </a:p>
          <a:p>
            <a:pPr marL="742950" lvl="1" indent="-285750"/>
            <a:r>
              <a:rPr lang="de-DE" dirty="0"/>
              <a:t>Building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 &amp; </a:t>
            </a:r>
            <a:r>
              <a:rPr lang="de-DE" dirty="0" err="1"/>
              <a:t>collections</a:t>
            </a:r>
            <a:endParaRPr lang="de-DE" dirty="0"/>
          </a:p>
          <a:p>
            <a:pPr marL="742950" lvl="1" indent="-285750"/>
            <a:r>
              <a:rPr lang="de-DE" dirty="0"/>
              <a:t>Hands-on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collection</a:t>
            </a:r>
            <a:endParaRPr lang="de-DE" dirty="0"/>
          </a:p>
          <a:p>
            <a:pPr marL="742950" lvl="1" indent="-285750"/>
            <a:r>
              <a:rPr lang="de-DE" dirty="0"/>
              <a:t>Use </a:t>
            </a:r>
            <a:r>
              <a:rPr lang="de-DE" dirty="0" err="1"/>
              <a:t>meta</a:t>
            </a:r>
            <a:r>
              <a:rPr lang="de-DE" dirty="0"/>
              <a:t>/</a:t>
            </a:r>
            <a:r>
              <a:rPr lang="de-DE" dirty="0" err="1"/>
              <a:t>main.yml</a:t>
            </a:r>
            <a:r>
              <a:rPr lang="de-DE" dirty="0"/>
              <a:t> and </a:t>
            </a:r>
            <a:r>
              <a:rPr lang="de-DE" dirty="0" err="1"/>
              <a:t>meta</a:t>
            </a:r>
            <a:r>
              <a:rPr lang="de-DE" dirty="0"/>
              <a:t>/</a:t>
            </a:r>
            <a:r>
              <a:rPr lang="de-DE" dirty="0" err="1"/>
              <a:t>requirements.yml</a:t>
            </a:r>
            <a:r>
              <a:rPr lang="de-DE" dirty="0"/>
              <a:t> </a:t>
            </a:r>
          </a:p>
          <a:p>
            <a:pPr marL="742950" lvl="1" indent="-285750"/>
            <a:r>
              <a:rPr lang="de-DE" dirty="0"/>
              <a:t>optional: Dynamic </a:t>
            </a:r>
            <a:r>
              <a:rPr lang="de-DE" dirty="0" err="1"/>
              <a:t>groups</a:t>
            </a:r>
            <a:endParaRPr lang="de-DE" dirty="0"/>
          </a:p>
          <a:p>
            <a:r>
              <a:rPr lang="de-DE" dirty="0"/>
              <a:t>Custom </a:t>
            </a:r>
            <a:r>
              <a:rPr lang="de-DE" dirty="0" err="1"/>
              <a:t>plugins</a:t>
            </a:r>
            <a:r>
              <a:rPr lang="de-DE" dirty="0"/>
              <a:t> </a:t>
            </a:r>
          </a:p>
          <a:p>
            <a:pPr marL="742950" lvl="1" indent="-285750"/>
            <a:r>
              <a:rPr lang="de-DE" dirty="0"/>
              <a:t>Create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plugin</a:t>
            </a:r>
            <a:r>
              <a:rPr lang="de-DE" dirty="0"/>
              <a:t> (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plugins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?)</a:t>
            </a:r>
          </a:p>
          <a:p>
            <a:pPr marL="742950" lvl="1" indent="-285750"/>
            <a:r>
              <a:rPr lang="de-DE" dirty="0"/>
              <a:t>Hands-on - Create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filter</a:t>
            </a:r>
            <a:endParaRPr lang="de-DE" dirty="0"/>
          </a:p>
          <a:p>
            <a:r>
              <a:rPr lang="de-DE" dirty="0"/>
              <a:t>Custom </a:t>
            </a:r>
            <a:r>
              <a:rPr lang="de-DE" dirty="0" err="1"/>
              <a:t>modules</a:t>
            </a:r>
            <a:endParaRPr lang="de-DE" dirty="0"/>
          </a:p>
          <a:p>
            <a:pPr marL="742950" lvl="1" indent="-285750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module</a:t>
            </a:r>
            <a:endParaRPr lang="de-DE" dirty="0"/>
          </a:p>
          <a:p>
            <a:pPr marL="742950" lvl="1" indent="-285750"/>
            <a:r>
              <a:rPr lang="de-DE" dirty="0"/>
              <a:t>Best </a:t>
            </a:r>
            <a:r>
              <a:rPr lang="de-DE" dirty="0" err="1"/>
              <a:t>practices</a:t>
            </a:r>
            <a:r>
              <a:rPr lang="de-DE" dirty="0"/>
              <a:t> - </a:t>
            </a:r>
            <a:r>
              <a:rPr lang="de-DE" i="1" dirty="0" err="1"/>
              <a:t>when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sense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module</a:t>
            </a:r>
            <a:r>
              <a:rPr lang="de-DE" dirty="0"/>
              <a:t>?</a:t>
            </a:r>
          </a:p>
          <a:p>
            <a:pPr marL="742950" lvl="1" indent="-285750"/>
            <a:r>
              <a:rPr lang="de-DE" dirty="0"/>
              <a:t>(optional) Hands-on -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module</a:t>
            </a:r>
            <a:endParaRPr lang="de-DE" dirty="0"/>
          </a:p>
          <a:p>
            <a:r>
              <a:rPr lang="de-DE" dirty="0"/>
              <a:t>Feedback and </a:t>
            </a:r>
            <a:r>
              <a:rPr lang="de-DE" dirty="0" err="1"/>
              <a:t>Conclusion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70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 descr="Ein Bild, das Himmel, Szene, Spur, draußen enthält.&#10;&#10;Automatisch generierte Beschreibung">
            <a:extLst>
              <a:ext uri="{FF2B5EF4-FFF2-40B4-BE49-F238E27FC236}">
                <a16:creationId xmlns:a16="http://schemas.microsoft.com/office/drawing/2014/main" id="{46BF693A-4CF0-40E6-B2A5-083B30DC873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" b="3809"/>
          <a:stretch>
            <a:fillRect/>
          </a:stretch>
        </p:blipFill>
        <p:spPr/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940C74-7ADE-4423-A4DB-4B5AA8044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70ABCB-A811-498F-8B4F-3316E4B0B3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A6CEBF2-3199-4052-A972-227603C6CA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Training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392F8E-3354-4618-B34C-92D4D692C4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11B8711-FA54-4FFA-8B2C-24C19A7FDF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D86AB91-727E-472E-94A7-706162D1F0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0825" y="1099526"/>
            <a:ext cx="5530461" cy="626701"/>
          </a:xfrm>
        </p:spPr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Collections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B95E61F-F78B-4E6A-913A-9C5C803DB9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825" y="1726227"/>
            <a:ext cx="2726809" cy="626701"/>
          </a:xfrm>
        </p:spPr>
        <p:txBody>
          <a:bodyPr/>
          <a:lstStyle/>
          <a:p>
            <a:r>
              <a:rPr lang="de-DE" dirty="0" err="1"/>
              <a:t>Molecule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31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9D6D7-07C7-C4E5-DAEE-8CAC92C9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4E210E-03A9-C84F-9CF8-29C56566B6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FC527E-F234-4628-4CCE-0B6B3FF64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E11879-F515-1CA4-95BD-65E86D128C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Roles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2CAAA2C-4EE0-B6CF-37E3-A7437021D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1041772"/>
            <a:ext cx="528991" cy="576183"/>
          </a:xfrm>
        </p:spPr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D507ED-151F-3FFF-10C3-423E4A5DC6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Collections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989AF8E-8521-D183-D287-DAA316686E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79569" y="1041772"/>
            <a:ext cx="528991" cy="576183"/>
          </a:xfrm>
        </p:spPr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37064B-C887-B5ED-87D2-A493924446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1994D23-9DF3-A43D-BAD0-0CFF66F3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Molecule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4E387B2-736B-1D32-4663-D7B5E044BB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63602" y="1041772"/>
            <a:ext cx="528991" cy="576183"/>
          </a:xfrm>
        </p:spPr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DFEF5CB-752F-D7AD-4C61-BF6B55DF6C7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0507075-7EA5-D6B4-359F-1CE2DBA931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85962B4-98F2-A13B-5330-1681916AF9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65EE25BA-56AF-0495-7A9A-F5D08D54B81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E450F2A-B9E7-77B4-D143-74CE7D6E24D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7B432F9-E67E-E6F3-A8FB-3F915D18263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EE26E098-A5C2-8096-4D0D-C0A83F8C43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FF98DCFF-9E21-6B79-F583-03ED12A81D0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08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4F3CCD41-0A74-0818-F336-483AC4D193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48CFE2-0C0E-296E-EABC-AE96B3D538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C6A1CA-B1A7-B8EA-31E7-0BA64506C5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2039B1E-E976-D6CB-96D5-E3ED79DE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Collections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721672F-59B2-0943-6869-BC53AC3B53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collection</a:t>
            </a:r>
            <a:r>
              <a:rPr lang="de-DE" dirty="0"/>
              <a:t>?</a:t>
            </a:r>
          </a:p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collection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/>
              <a:t>collection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D5BA74B-33A0-073B-F2B8-B2D4AF1331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3438" y="2564384"/>
            <a:ext cx="510139" cy="384066"/>
          </a:xfrm>
        </p:spPr>
        <p:txBody>
          <a:bodyPr/>
          <a:lstStyle/>
          <a:p>
            <a:r>
              <a:rPr lang="de-DE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7658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0DBFF-8249-9CF0-DA17-EF722173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87C201-D90D-01EF-D721-6BA547F176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91B4BC-D234-AC3F-FB0A-C52CCA8D4C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B0E050-A750-BBCA-F9E7-3A10C81B972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, </a:t>
            </a:r>
            <a:r>
              <a:rPr lang="de-DE" dirty="0" err="1"/>
              <a:t>modules</a:t>
            </a:r>
            <a:r>
              <a:rPr lang="de-DE" dirty="0"/>
              <a:t>, </a:t>
            </a:r>
            <a:r>
              <a:rPr lang="de-DE" dirty="0" err="1"/>
              <a:t>plugins</a:t>
            </a:r>
            <a:r>
              <a:rPr lang="de-DE" dirty="0"/>
              <a:t> and </a:t>
            </a:r>
            <a:r>
              <a:rPr lang="de-DE" dirty="0" err="1"/>
              <a:t>docs</a:t>
            </a:r>
            <a:endParaRPr lang="de-DE" dirty="0"/>
          </a:p>
          <a:p>
            <a:r>
              <a:rPr lang="de-DE" dirty="0" err="1"/>
              <a:t>Follows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marketplace</a:t>
            </a:r>
            <a:endParaRPr lang="de-DE" dirty="0"/>
          </a:p>
          <a:p>
            <a:pPr lvl="1"/>
            <a:r>
              <a:rPr lang="de-DE" dirty="0" err="1"/>
              <a:t>Ansible</a:t>
            </a:r>
            <a:r>
              <a:rPr lang="de-DE" dirty="0"/>
              <a:t> Galaxy</a:t>
            </a:r>
          </a:p>
          <a:p>
            <a:r>
              <a:rPr lang="de-DE" dirty="0"/>
              <a:t>Focus on </a:t>
            </a:r>
            <a:r>
              <a:rPr lang="de-DE" dirty="0" err="1"/>
              <a:t>reusable</a:t>
            </a:r>
            <a:r>
              <a:rPr lang="de-DE" dirty="0"/>
              <a:t> </a:t>
            </a:r>
            <a:r>
              <a:rPr lang="de-DE" dirty="0" err="1"/>
              <a:t>roles</a:t>
            </a:r>
            <a:endParaRPr lang="de-DE" dirty="0"/>
          </a:p>
          <a:p>
            <a:pPr lvl="1"/>
            <a:r>
              <a:rPr lang="de-DE" dirty="0"/>
              <a:t>Share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playbook</a:t>
            </a:r>
            <a:r>
              <a:rPr lang="de-DE" dirty="0"/>
              <a:t> </a:t>
            </a:r>
            <a:r>
              <a:rPr lang="de-DE" dirty="0" err="1"/>
              <a:t>roles</a:t>
            </a:r>
            <a:endParaRPr lang="de-DE" dirty="0"/>
          </a:p>
          <a:p>
            <a:pPr lvl="1"/>
            <a:r>
              <a:rPr lang="de-DE" dirty="0"/>
              <a:t>Share internal </a:t>
            </a:r>
            <a:r>
              <a:rPr lang="de-DE" dirty="0" err="1"/>
              <a:t>or</a:t>
            </a:r>
            <a:r>
              <a:rPr lang="de-DE" dirty="0"/>
              <a:t> external</a:t>
            </a:r>
          </a:p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EC3561-E7F4-92D7-4EC8-67FD6D44ED0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30" y="915988"/>
            <a:ext cx="2597777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971C4-0685-00BA-05C1-5893B8C8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Configs</a:t>
            </a:r>
            <a:r>
              <a:rPr lang="de-DE" dirty="0"/>
              <a:t> / </a:t>
            </a:r>
            <a:r>
              <a:rPr lang="de-DE" dirty="0" err="1"/>
              <a:t>Important</a:t>
            </a:r>
            <a:r>
              <a:rPr lang="de-DE" dirty="0"/>
              <a:t> Keywords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collections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68FE15-D358-C65E-BA92-30C2ED88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558C4B-1327-E5B4-8312-5F00F386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26" name="Picture 2" descr="Keys in galaxy.yml">
            <a:extLst>
              <a:ext uri="{FF2B5EF4-FFF2-40B4-BE49-F238E27FC236}">
                <a16:creationId xmlns:a16="http://schemas.microsoft.com/office/drawing/2014/main" id="{0BAAFA96-9271-EB1E-629C-07109C8742F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271" y="915988"/>
            <a:ext cx="3929457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20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41F535-5F45-ED74-F541-ACB5CC9081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Ansible Advanced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5550AB-ADEC-DE6A-02EA-DCDF8C340C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08CFA-9C29-48DB-A3DC-4145176C0C85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EEE7F2-C947-983D-EFFD-B9286C88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/ </a:t>
            </a:r>
            <a:r>
              <a:rPr lang="de-DE" dirty="0" err="1"/>
              <a:t>Molecule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B7DA121-796C-2833-DBDF-6ABD2E433E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Playbooks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729CD8B-A3B0-BFC8-F4D2-474F34A4F3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3438" y="2564384"/>
            <a:ext cx="510139" cy="384066"/>
          </a:xfrm>
        </p:spPr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CFC49F2-6D13-06EB-F866-31DF6BECA3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892953"/>
      </p:ext>
    </p:extLst>
  </p:cSld>
  <p:clrMapOvr>
    <a:masterClrMapping/>
  </p:clrMapOvr>
</p:sld>
</file>

<file path=ppt/theme/theme1.xml><?xml version="1.0" encoding="utf-8"?>
<a:theme xmlns:a="http://schemas.openxmlformats.org/drawingml/2006/main" name="OC_Master_2021">
  <a:themeElements>
    <a:clrScheme name="Opitz Farben">
      <a:dk1>
        <a:srgbClr val="313338"/>
      </a:dk1>
      <a:lt1>
        <a:sysClr val="window" lastClr="FFFFFF"/>
      </a:lt1>
      <a:dk2>
        <a:srgbClr val="313338"/>
      </a:dk2>
      <a:lt2>
        <a:srgbClr val="FFFFFF"/>
      </a:lt2>
      <a:accent1>
        <a:srgbClr val="0066E8"/>
      </a:accent1>
      <a:accent2>
        <a:srgbClr val="003066"/>
      </a:accent2>
      <a:accent3>
        <a:srgbClr val="E82000"/>
      </a:accent3>
      <a:accent4>
        <a:srgbClr val="C0C0C0"/>
      </a:accent4>
      <a:accent5>
        <a:srgbClr val="606060"/>
      </a:accent5>
      <a:accent6>
        <a:srgbClr val="313338"/>
      </a:accent6>
      <a:hlink>
        <a:srgbClr val="0066E8"/>
      </a:hlink>
      <a:folHlink>
        <a:srgbClr val="C0C0C0"/>
      </a:folHlink>
    </a:clrScheme>
    <a:fontScheme name="Opitz Schriften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CE92578-63E1-4F3A-89B4-6837646625D5}">
  <we:reference id="ea4a38c2-de38-11e9-a1c6-00155de8db01" version="1.2.7.0" store="EXCatalog" storeType="EXCatalog"/>
  <we:alternateReferences>
    <we:reference id="WA200001766" version="1.2.7.0" store="de-DE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E2C7717013C9E4386A7A0E1E4B56F51" ma:contentTypeVersion="12" ma:contentTypeDescription="Ein neues Dokument erstellen." ma:contentTypeScope="" ma:versionID="45d7a3324aa1135617dddffcdff529a2">
  <xsd:schema xmlns:xsd="http://www.w3.org/2001/XMLSchema" xmlns:xs="http://www.w3.org/2001/XMLSchema" xmlns:p="http://schemas.microsoft.com/office/2006/metadata/properties" xmlns:ns2="df441800-5f45-43df-bb5a-d56f3edad9e3" xmlns:ns3="1412e951-7145-41d8-bd7d-686a40999a1e" targetNamespace="http://schemas.microsoft.com/office/2006/metadata/properties" ma:root="true" ma:fieldsID="d407e7758166b772c78c1987c0c39030" ns2:_="" ns3:_="">
    <xsd:import namespace="df441800-5f45-43df-bb5a-d56f3edad9e3"/>
    <xsd:import namespace="1412e951-7145-41d8-bd7d-686a40999a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1800-5f45-43df-bb5a-d56f3edad9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12e951-7145-41d8-bd7d-686a40999a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4DCF71-3C14-4724-ADC9-5A82A5BD80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441800-5f45-43df-bb5a-d56f3edad9e3"/>
    <ds:schemaRef ds:uri="1412e951-7145-41d8-bd7d-686a40999a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4F40EC-0885-4465-80BD-D102931044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CF3138-9DFD-4B30-893A-4B22FFB1C2B0}">
  <ds:schemaRefs>
    <ds:schemaRef ds:uri="http://www.w3.org/XML/1998/namespace"/>
    <ds:schemaRef ds:uri="http://schemas.openxmlformats.org/package/2006/metadata/core-properties"/>
    <ds:schemaRef ds:uri="1412e951-7145-41d8-bd7d-686a40999a1e"/>
    <ds:schemaRef ds:uri="http://purl.org/dc/elements/1.1/"/>
    <ds:schemaRef ds:uri="http://schemas.microsoft.com/office/infopath/2007/PartnerControls"/>
    <ds:schemaRef ds:uri="df441800-5f45-43df-bb5a-d56f3edad9e3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522</Words>
  <Application>Microsoft Macintosh PowerPoint</Application>
  <PresentationFormat>Bildschirmpräsentation (16:9)</PresentationFormat>
  <Paragraphs>135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Open Sans</vt:lpstr>
      <vt:lpstr>Open Sans ExtraBold</vt:lpstr>
      <vt:lpstr>Wingdings 2</vt:lpstr>
      <vt:lpstr>OC_Master_2021</vt:lpstr>
      <vt:lpstr>Day 1</vt:lpstr>
      <vt:lpstr>Day 2</vt:lpstr>
      <vt:lpstr>Day 3</vt:lpstr>
      <vt:lpstr>PowerPoint-Präsentation</vt:lpstr>
      <vt:lpstr>PowerPoint-Präsentation</vt:lpstr>
      <vt:lpstr>Collections</vt:lpstr>
      <vt:lpstr>Overview</vt:lpstr>
      <vt:lpstr>Configs / Important Keywords for collections</vt:lpstr>
      <vt:lpstr>Testing / Molecule</vt:lpstr>
      <vt:lpstr>Why Testing</vt:lpstr>
      <vt:lpstr>How molecule works</vt:lpstr>
      <vt:lpstr>What molecule can help us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Spaans</dc:creator>
  <cp:lastModifiedBy>Hardt, Fabian</cp:lastModifiedBy>
  <cp:revision>387</cp:revision>
  <dcterms:created xsi:type="dcterms:W3CDTF">2020-10-05T08:10:50Z</dcterms:created>
  <dcterms:modified xsi:type="dcterms:W3CDTF">2024-01-24T09:59:32Z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0x0101007E2C7717013C9E4386A7A0E1E4B56F51</vt:lpwstr>
  </property>
  <property fmtid="{D5CDD505-2E9C-101B-9397-08002B2CF9AE}" pid="3" name="_dlc_DocIdItemGuid">
    <vt:lpwstr>c9913a2a-45a4-4173-8efa-e5395fdaefeb</vt:lpwstr>
  </property>
</Properties>
</file>