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8036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0" autoAdjust="0"/>
    <p:restoredTop sz="94660"/>
  </p:normalViewPr>
  <p:slideViewPr>
    <p:cSldViewPr snapToGrid="0">
      <p:cViewPr>
        <p:scale>
          <a:sx n="25" d="100"/>
          <a:sy n="25" d="100"/>
        </p:scale>
        <p:origin x="4314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8380311"/>
            <a:ext cx="24483060" cy="17827413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450" y="26895217"/>
            <a:ext cx="21602700" cy="12363023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572C-F779-45D8-A007-59EF4927167D}" type="datetimeFigureOut">
              <a:rPr lang="en-SG" smtClean="0"/>
              <a:t>26/3/2023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71E-6E28-4048-BD1A-56CE8D6BDA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204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572C-F779-45D8-A007-59EF4927167D}" type="datetimeFigureOut">
              <a:rPr lang="en-SG" smtClean="0"/>
              <a:t>26/3/2023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71E-6E28-4048-BD1A-56CE8D6BDA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157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2578" y="2726267"/>
            <a:ext cx="6210776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249" y="2726267"/>
            <a:ext cx="18272284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572C-F779-45D8-A007-59EF4927167D}" type="datetimeFigureOut">
              <a:rPr lang="en-SG" smtClean="0"/>
              <a:t>26/3/2023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71E-6E28-4048-BD1A-56CE8D6BDA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18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572C-F779-45D8-A007-59EF4927167D}" type="datetimeFigureOut">
              <a:rPr lang="en-SG" smtClean="0"/>
              <a:t>26/3/2023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71E-6E28-4048-BD1A-56CE8D6BDA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316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247" y="12766055"/>
            <a:ext cx="24843105" cy="21300436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247" y="34268002"/>
            <a:ext cx="24843105" cy="11201396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/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572C-F779-45D8-A007-59EF4927167D}" type="datetimeFigureOut">
              <a:rPr lang="en-SG" smtClean="0"/>
              <a:t>26/3/2023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71E-6E28-4048-BD1A-56CE8D6BDA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792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248" y="13631334"/>
            <a:ext cx="1224153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1823" y="13631334"/>
            <a:ext cx="1224153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572C-F779-45D8-A007-59EF4927167D}" type="datetimeFigureOut">
              <a:rPr lang="en-SG" smtClean="0"/>
              <a:t>26/3/2023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71E-6E28-4048-BD1A-56CE8D6BDA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42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726278"/>
            <a:ext cx="24843105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4002" y="12552684"/>
            <a:ext cx="12185271" cy="6151876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4002" y="18704560"/>
            <a:ext cx="12185271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1824" y="12552684"/>
            <a:ext cx="12245282" cy="6151876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1824" y="18704560"/>
            <a:ext cx="1224528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572C-F779-45D8-A007-59EF4927167D}" type="datetimeFigureOut">
              <a:rPr lang="en-SG" smtClean="0"/>
              <a:t>26/3/2023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71E-6E28-4048-BD1A-56CE8D6BDA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028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572C-F779-45D8-A007-59EF4927167D}" type="datetimeFigureOut">
              <a:rPr lang="en-SG" smtClean="0"/>
              <a:t>26/3/2023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71E-6E28-4048-BD1A-56CE8D6BDA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970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572C-F779-45D8-A007-59EF4927167D}" type="datetimeFigureOut">
              <a:rPr lang="en-SG" smtClean="0"/>
              <a:t>26/3/2023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71E-6E28-4048-BD1A-56CE8D6BDA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256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3413760"/>
            <a:ext cx="9289911" cy="119481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5281" y="7372785"/>
            <a:ext cx="14581823" cy="36389733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5361920"/>
            <a:ext cx="9289911" cy="28459857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572C-F779-45D8-A007-59EF4927167D}" type="datetimeFigureOut">
              <a:rPr lang="en-SG" smtClean="0"/>
              <a:t>26/3/2023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71E-6E28-4048-BD1A-56CE8D6BDA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177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3413760"/>
            <a:ext cx="9289911" cy="119481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5281" y="7372785"/>
            <a:ext cx="14581823" cy="36389733"/>
          </a:xfrm>
        </p:spPr>
        <p:txBody>
          <a:bodyPr anchor="t"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5361920"/>
            <a:ext cx="9289911" cy="28459857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572C-F779-45D8-A007-59EF4927167D}" type="datetimeFigureOut">
              <a:rPr lang="en-SG" smtClean="0"/>
              <a:t>26/3/2023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71E-6E28-4048-BD1A-56CE8D6BDA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439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248" y="2726278"/>
            <a:ext cx="24843105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248" y="13631334"/>
            <a:ext cx="24843105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248" y="47460758"/>
            <a:ext cx="648081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8572C-F779-45D8-A007-59EF4927167D}" type="datetimeFigureOut">
              <a:rPr lang="en-SG" smtClean="0"/>
              <a:t>26/3/2023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1193" y="47460758"/>
            <a:ext cx="9721215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2543" y="47460758"/>
            <a:ext cx="648081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471E-6E28-4048-BD1A-56CE8D6BDA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999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36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80360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385A2A3-85EE-7E81-EA47-01FDA493205C}"/>
              </a:ext>
            </a:extLst>
          </p:cNvPr>
          <p:cNvGrpSpPr/>
          <p:nvPr/>
        </p:nvGrpSpPr>
        <p:grpSpPr>
          <a:xfrm>
            <a:off x="3060405" y="2791952"/>
            <a:ext cx="19323391" cy="6275848"/>
            <a:chOff x="9136741" y="10579099"/>
            <a:chExt cx="7052584" cy="229053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B7BE79-ECDD-E15C-6711-AF05C02C2ECD}"/>
                </a:ext>
              </a:extLst>
            </p:cNvPr>
            <p:cNvSpPr/>
            <p:nvPr/>
          </p:nvSpPr>
          <p:spPr>
            <a:xfrm>
              <a:off x="10943996" y="10636248"/>
              <a:ext cx="2233387" cy="22333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D84750-287D-1BB0-4BC7-976324150FB6}"/>
                </a:ext>
              </a:extLst>
            </p:cNvPr>
            <p:cNvSpPr/>
            <p:nvPr/>
          </p:nvSpPr>
          <p:spPr>
            <a:xfrm>
              <a:off x="9136741" y="10636249"/>
              <a:ext cx="2233387" cy="22333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320551-8D3E-E876-C430-322337746C90}"/>
                </a:ext>
              </a:extLst>
            </p:cNvPr>
            <p:cNvSpPr/>
            <p:nvPr/>
          </p:nvSpPr>
          <p:spPr>
            <a:xfrm>
              <a:off x="10184149" y="11263368"/>
              <a:ext cx="146050" cy="914400"/>
            </a:xfrm>
            <a:prstGeom prst="rect">
              <a:avLst/>
            </a:prstGeom>
            <a:solidFill>
              <a:schemeClr val="bg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6D945AC-A802-2E02-E565-AAEEC79F16D4}"/>
                </a:ext>
              </a:extLst>
            </p:cNvPr>
            <p:cNvSpPr/>
            <p:nvPr/>
          </p:nvSpPr>
          <p:spPr>
            <a:xfrm>
              <a:off x="11740127" y="11361341"/>
              <a:ext cx="718454" cy="71845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17587AD1-ABB4-0655-96FD-888CE4ABAD0D}"/>
                </a:ext>
              </a:extLst>
            </p:cNvPr>
            <p:cNvSpPr/>
            <p:nvPr/>
          </p:nvSpPr>
          <p:spPr>
            <a:xfrm rot="5400000">
              <a:off x="15569233" y="11383051"/>
              <a:ext cx="487705" cy="692150"/>
            </a:xfrm>
            <a:prstGeom prst="round2SameRect">
              <a:avLst>
                <a:gd name="adj1" fmla="val 30339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75A051B-8D70-85E2-0DC3-6B97645FDD90}"/>
                </a:ext>
              </a:extLst>
            </p:cNvPr>
            <p:cNvGrpSpPr/>
            <p:nvPr/>
          </p:nvGrpSpPr>
          <p:grpSpPr>
            <a:xfrm>
              <a:off x="9174841" y="10579099"/>
              <a:ext cx="7014484" cy="2233387"/>
              <a:chOff x="9174841" y="10579099"/>
              <a:chExt cx="7014484" cy="223338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90BAF20-91B0-D143-7448-8164238CDA50}"/>
                  </a:ext>
                </a:extLst>
              </p:cNvPr>
              <p:cNvSpPr/>
              <p:nvPr/>
            </p:nvSpPr>
            <p:spPr>
              <a:xfrm>
                <a:off x="9174841" y="10579099"/>
                <a:ext cx="2233387" cy="2233387"/>
              </a:xfrm>
              <a:prstGeom prst="ellipse">
                <a:avLst/>
              </a:prstGeom>
              <a:noFill/>
              <a:ln w="38100">
                <a:solidFill>
                  <a:srgbClr val="2125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ACFB7F4-230A-0D8B-5543-0E7EDA1F5F28}"/>
                  </a:ext>
                </a:extLst>
              </p:cNvPr>
              <p:cNvSpPr/>
              <p:nvPr/>
            </p:nvSpPr>
            <p:spPr>
              <a:xfrm>
                <a:off x="10996384" y="10579099"/>
                <a:ext cx="2233387" cy="2233387"/>
              </a:xfrm>
              <a:prstGeom prst="ellipse">
                <a:avLst/>
              </a:prstGeom>
              <a:noFill/>
              <a:ln w="38100">
                <a:solidFill>
                  <a:srgbClr val="2125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382C429-E9B4-5B6E-411D-ABFE3FEADCD7}"/>
                  </a:ext>
                </a:extLst>
              </p:cNvPr>
              <p:cNvGrpSpPr/>
              <p:nvPr/>
            </p:nvGrpSpPr>
            <p:grpSpPr>
              <a:xfrm>
                <a:off x="10364559" y="11451940"/>
                <a:ext cx="5151666" cy="487703"/>
                <a:chOff x="10298791" y="11420020"/>
                <a:chExt cx="6342743" cy="487703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A855A54-5F13-725E-4344-68AA6E496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8791" y="11420020"/>
                  <a:ext cx="6342743" cy="0"/>
                </a:xfrm>
                <a:prstGeom prst="line">
                  <a:avLst/>
                </a:prstGeom>
                <a:ln w="38100">
                  <a:solidFill>
                    <a:srgbClr val="21252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4E956B8-1477-C2FB-B7A4-8239D4AB0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8791" y="11536248"/>
                  <a:ext cx="6319288" cy="0"/>
                </a:xfrm>
                <a:prstGeom prst="line">
                  <a:avLst/>
                </a:prstGeom>
                <a:ln w="38100">
                  <a:solidFill>
                    <a:srgbClr val="21252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01CEE885-62CC-2533-ADE2-477095F7AC05}"/>
                    </a:ext>
                  </a:extLst>
                </p:cNvPr>
                <p:cNvCxnSpPr>
                  <a:cxnSpLocks/>
                  <a:endCxn id="19" idx="1"/>
                </p:cNvCxnSpPr>
                <p:nvPr/>
              </p:nvCxnSpPr>
              <p:spPr>
                <a:xfrm>
                  <a:off x="10298791" y="11660073"/>
                  <a:ext cx="6319288" cy="3803"/>
                </a:xfrm>
                <a:prstGeom prst="line">
                  <a:avLst/>
                </a:prstGeom>
                <a:ln w="38100">
                  <a:solidFill>
                    <a:srgbClr val="21252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177577AF-1CB4-FE9F-6190-A8741D6293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8791" y="11783898"/>
                  <a:ext cx="6319288" cy="0"/>
                </a:xfrm>
                <a:prstGeom prst="line">
                  <a:avLst/>
                </a:prstGeom>
                <a:ln w="38100">
                  <a:solidFill>
                    <a:srgbClr val="21252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38223F4-A994-6D16-B4DE-A64A4D514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8791" y="11907723"/>
                  <a:ext cx="6342743" cy="0"/>
                </a:xfrm>
                <a:prstGeom prst="line">
                  <a:avLst/>
                </a:prstGeom>
                <a:ln w="38100">
                  <a:solidFill>
                    <a:srgbClr val="21252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95425D6-085F-15B6-321E-06804A5B6625}"/>
                  </a:ext>
                </a:extLst>
              </p:cNvPr>
              <p:cNvSpPr/>
              <p:nvPr/>
            </p:nvSpPr>
            <p:spPr>
              <a:xfrm>
                <a:off x="11753850" y="11332766"/>
                <a:ext cx="718454" cy="718454"/>
              </a:xfrm>
              <a:prstGeom prst="ellipse">
                <a:avLst/>
              </a:prstGeom>
              <a:noFill/>
              <a:ln w="38100">
                <a:solidFill>
                  <a:srgbClr val="2125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2FD22F-CCF3-582C-2DCC-E27494A20CD9}"/>
                  </a:ext>
                </a:extLst>
              </p:cNvPr>
              <p:cNvSpPr/>
              <p:nvPr/>
            </p:nvSpPr>
            <p:spPr>
              <a:xfrm>
                <a:off x="10218509" y="11234793"/>
                <a:ext cx="146050" cy="914400"/>
              </a:xfrm>
              <a:prstGeom prst="rect">
                <a:avLst/>
              </a:prstGeom>
              <a:noFill/>
              <a:ln w="38100">
                <a:solidFill>
                  <a:srgbClr val="2125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FC113059-C634-9B9B-BAAF-9B49F5FBC8C7}"/>
                  </a:ext>
                </a:extLst>
              </p:cNvPr>
              <p:cNvSpPr/>
              <p:nvPr/>
            </p:nvSpPr>
            <p:spPr>
              <a:xfrm rot="5400000">
                <a:off x="15599397" y="11349721"/>
                <a:ext cx="487705" cy="692150"/>
              </a:xfrm>
              <a:prstGeom prst="round2SameRect">
                <a:avLst>
                  <a:gd name="adj1" fmla="val 30339"/>
                  <a:gd name="adj2" fmla="val 0"/>
                </a:avLst>
              </a:prstGeom>
              <a:noFill/>
              <a:ln w="38100">
                <a:solidFill>
                  <a:srgbClr val="2125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4697303-22D8-1D67-0BA6-A6CF9B6C5E3B}"/>
              </a:ext>
            </a:extLst>
          </p:cNvPr>
          <p:cNvGrpSpPr/>
          <p:nvPr/>
        </p:nvGrpSpPr>
        <p:grpSpPr>
          <a:xfrm>
            <a:off x="3983989" y="11334747"/>
            <a:ext cx="17903523" cy="4384223"/>
            <a:chOff x="3983989" y="11334748"/>
            <a:chExt cx="12837161" cy="314357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8F45D6-B1F0-05EE-E95E-D22BB9BB0C69}"/>
                </a:ext>
              </a:extLst>
            </p:cNvPr>
            <p:cNvSpPr/>
            <p:nvPr/>
          </p:nvSpPr>
          <p:spPr>
            <a:xfrm>
              <a:off x="3983989" y="11380788"/>
              <a:ext cx="6379211" cy="30975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4D6E2B-41DE-CDE7-0A74-F122F4D840DB}"/>
                </a:ext>
              </a:extLst>
            </p:cNvPr>
            <p:cNvSpPr/>
            <p:nvPr/>
          </p:nvSpPr>
          <p:spPr>
            <a:xfrm>
              <a:off x="4933950" y="11334750"/>
              <a:ext cx="914400" cy="309753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D13370-FE11-112F-C771-C2ED632EF513}"/>
                </a:ext>
              </a:extLst>
            </p:cNvPr>
            <p:cNvSpPr/>
            <p:nvPr/>
          </p:nvSpPr>
          <p:spPr>
            <a:xfrm>
              <a:off x="4019550" y="11334750"/>
              <a:ext cx="914400" cy="309753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BA4669-F5AE-BB54-6E79-06A793430578}"/>
                </a:ext>
              </a:extLst>
            </p:cNvPr>
            <p:cNvSpPr/>
            <p:nvPr/>
          </p:nvSpPr>
          <p:spPr>
            <a:xfrm>
              <a:off x="5848350" y="11334750"/>
              <a:ext cx="914400" cy="309753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B5BD43E-F293-F5D4-6802-C47E500C1537}"/>
                </a:ext>
              </a:extLst>
            </p:cNvPr>
            <p:cNvSpPr/>
            <p:nvPr/>
          </p:nvSpPr>
          <p:spPr>
            <a:xfrm>
              <a:off x="6762750" y="11334750"/>
              <a:ext cx="914400" cy="309753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04C4B3-C0F4-12D5-9156-51B4B5DFC814}"/>
                </a:ext>
              </a:extLst>
            </p:cNvPr>
            <p:cNvSpPr/>
            <p:nvPr/>
          </p:nvSpPr>
          <p:spPr>
            <a:xfrm>
              <a:off x="7677150" y="11334750"/>
              <a:ext cx="914400" cy="309753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2E68C4F-50D5-E600-D0DA-FFB7AAA051EC}"/>
                </a:ext>
              </a:extLst>
            </p:cNvPr>
            <p:cNvSpPr/>
            <p:nvPr/>
          </p:nvSpPr>
          <p:spPr>
            <a:xfrm>
              <a:off x="8591550" y="11334750"/>
              <a:ext cx="914400" cy="309753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9A73563-D4DB-5C46-DF9C-20CFD8CAAA9B}"/>
                </a:ext>
              </a:extLst>
            </p:cNvPr>
            <p:cNvSpPr/>
            <p:nvPr/>
          </p:nvSpPr>
          <p:spPr>
            <a:xfrm>
              <a:off x="9505950" y="11334750"/>
              <a:ext cx="914400" cy="309753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1D3111-C5E4-EC94-8DEB-7DE50FABD08B}"/>
                </a:ext>
              </a:extLst>
            </p:cNvPr>
            <p:cNvSpPr/>
            <p:nvPr/>
          </p:nvSpPr>
          <p:spPr>
            <a:xfrm>
              <a:off x="4636135" y="11355388"/>
              <a:ext cx="499110" cy="17081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921694B-45F9-4087-C964-7D1F20FF65EC}"/>
                </a:ext>
              </a:extLst>
            </p:cNvPr>
            <p:cNvSpPr/>
            <p:nvPr/>
          </p:nvSpPr>
          <p:spPr>
            <a:xfrm>
              <a:off x="5563235" y="11355388"/>
              <a:ext cx="499110" cy="17081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26015A0-7705-AFB0-FDAC-EDC7D611DB0D}"/>
                </a:ext>
              </a:extLst>
            </p:cNvPr>
            <p:cNvSpPr/>
            <p:nvPr/>
          </p:nvSpPr>
          <p:spPr>
            <a:xfrm>
              <a:off x="4684395" y="11334750"/>
              <a:ext cx="499110" cy="170815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9A9470-92E9-75D8-3F49-423CE68764E7}"/>
                </a:ext>
              </a:extLst>
            </p:cNvPr>
            <p:cNvSpPr/>
            <p:nvPr/>
          </p:nvSpPr>
          <p:spPr>
            <a:xfrm>
              <a:off x="5607050" y="11334750"/>
              <a:ext cx="499110" cy="170815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6B8B0F9-961C-2693-D19F-FA27625F84BE}"/>
                </a:ext>
              </a:extLst>
            </p:cNvPr>
            <p:cNvSpPr/>
            <p:nvPr/>
          </p:nvSpPr>
          <p:spPr>
            <a:xfrm>
              <a:off x="7371715" y="11355388"/>
              <a:ext cx="499110" cy="17081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32B151D-2D1C-AF1D-C76F-93CE4380FA80}"/>
                </a:ext>
              </a:extLst>
            </p:cNvPr>
            <p:cNvSpPr/>
            <p:nvPr/>
          </p:nvSpPr>
          <p:spPr>
            <a:xfrm>
              <a:off x="8298815" y="11355388"/>
              <a:ext cx="499110" cy="17081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37750AF-1C5F-EE28-E264-7999420EE5E6}"/>
                </a:ext>
              </a:extLst>
            </p:cNvPr>
            <p:cNvSpPr/>
            <p:nvPr/>
          </p:nvSpPr>
          <p:spPr>
            <a:xfrm>
              <a:off x="7427595" y="11334750"/>
              <a:ext cx="499110" cy="170815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02C5EF-E00D-56A2-2239-EE25685560D8}"/>
                </a:ext>
              </a:extLst>
            </p:cNvPr>
            <p:cNvSpPr/>
            <p:nvPr/>
          </p:nvSpPr>
          <p:spPr>
            <a:xfrm>
              <a:off x="8348980" y="11334748"/>
              <a:ext cx="499110" cy="170815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5D695EF-8707-1F19-1101-0356DA6BE4F0}"/>
                </a:ext>
              </a:extLst>
            </p:cNvPr>
            <p:cNvSpPr/>
            <p:nvPr/>
          </p:nvSpPr>
          <p:spPr>
            <a:xfrm>
              <a:off x="9220200" y="11355388"/>
              <a:ext cx="499110" cy="17081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7171198-B7D9-0711-6C1E-226A1F6BA531}"/>
                </a:ext>
              </a:extLst>
            </p:cNvPr>
            <p:cNvSpPr/>
            <p:nvPr/>
          </p:nvSpPr>
          <p:spPr>
            <a:xfrm>
              <a:off x="9264967" y="11334748"/>
              <a:ext cx="499110" cy="170815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0B3105-5890-7E3B-9DE4-C725BEA9F080}"/>
                </a:ext>
              </a:extLst>
            </p:cNvPr>
            <p:cNvSpPr/>
            <p:nvPr/>
          </p:nvSpPr>
          <p:spPr>
            <a:xfrm>
              <a:off x="10384789" y="11380788"/>
              <a:ext cx="6379211" cy="30975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289293A-B9A2-8284-A16A-ACBE16F085D4}"/>
                </a:ext>
              </a:extLst>
            </p:cNvPr>
            <p:cNvSpPr/>
            <p:nvPr/>
          </p:nvSpPr>
          <p:spPr>
            <a:xfrm>
              <a:off x="11334750" y="11334750"/>
              <a:ext cx="914400" cy="309753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AF80B1B-6EA8-5E04-B13B-80FD18AA0F96}"/>
                </a:ext>
              </a:extLst>
            </p:cNvPr>
            <p:cNvSpPr/>
            <p:nvPr/>
          </p:nvSpPr>
          <p:spPr>
            <a:xfrm>
              <a:off x="10420350" y="11334750"/>
              <a:ext cx="914400" cy="309753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CD89525-59D2-3142-53DC-DF14A77EF891}"/>
                </a:ext>
              </a:extLst>
            </p:cNvPr>
            <p:cNvSpPr/>
            <p:nvPr/>
          </p:nvSpPr>
          <p:spPr>
            <a:xfrm>
              <a:off x="12249150" y="11334750"/>
              <a:ext cx="914400" cy="309753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5662726-1651-A58A-8D21-E725EAAB1519}"/>
                </a:ext>
              </a:extLst>
            </p:cNvPr>
            <p:cNvSpPr/>
            <p:nvPr/>
          </p:nvSpPr>
          <p:spPr>
            <a:xfrm>
              <a:off x="13163550" y="11334750"/>
              <a:ext cx="914400" cy="309753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2466351-5332-DFEB-B028-FAA7980B726C}"/>
                </a:ext>
              </a:extLst>
            </p:cNvPr>
            <p:cNvSpPr/>
            <p:nvPr/>
          </p:nvSpPr>
          <p:spPr>
            <a:xfrm>
              <a:off x="14077950" y="11334750"/>
              <a:ext cx="914400" cy="309753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3E89F82-E600-A58D-EB6C-1EA021566769}"/>
                </a:ext>
              </a:extLst>
            </p:cNvPr>
            <p:cNvSpPr/>
            <p:nvPr/>
          </p:nvSpPr>
          <p:spPr>
            <a:xfrm>
              <a:off x="14992350" y="11334750"/>
              <a:ext cx="914400" cy="309753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EC3A32E-3B08-5514-6933-5FE7BEEF865F}"/>
                </a:ext>
              </a:extLst>
            </p:cNvPr>
            <p:cNvSpPr/>
            <p:nvPr/>
          </p:nvSpPr>
          <p:spPr>
            <a:xfrm>
              <a:off x="15906750" y="11334750"/>
              <a:ext cx="914400" cy="309753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2C28DDD-C18A-34CB-C493-686DB772F01D}"/>
                </a:ext>
              </a:extLst>
            </p:cNvPr>
            <p:cNvSpPr/>
            <p:nvPr/>
          </p:nvSpPr>
          <p:spPr>
            <a:xfrm>
              <a:off x="11036935" y="11355388"/>
              <a:ext cx="499110" cy="17081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5DE1972-17F3-E822-D033-5DD777DFA102}"/>
                </a:ext>
              </a:extLst>
            </p:cNvPr>
            <p:cNvSpPr/>
            <p:nvPr/>
          </p:nvSpPr>
          <p:spPr>
            <a:xfrm>
              <a:off x="11964035" y="11355388"/>
              <a:ext cx="499110" cy="17081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96E005B-0D76-1E67-D11A-10C81388E76C}"/>
                </a:ext>
              </a:extLst>
            </p:cNvPr>
            <p:cNvSpPr/>
            <p:nvPr/>
          </p:nvSpPr>
          <p:spPr>
            <a:xfrm>
              <a:off x="11085195" y="11334750"/>
              <a:ext cx="499110" cy="170815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B95ED67-0BF6-9CDC-EE5A-1E555F17AED2}"/>
                </a:ext>
              </a:extLst>
            </p:cNvPr>
            <p:cNvSpPr/>
            <p:nvPr/>
          </p:nvSpPr>
          <p:spPr>
            <a:xfrm>
              <a:off x="12007850" y="11334750"/>
              <a:ext cx="499110" cy="170815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A89D569-B50D-4242-1906-F362AB830FB5}"/>
                </a:ext>
              </a:extLst>
            </p:cNvPr>
            <p:cNvSpPr/>
            <p:nvPr/>
          </p:nvSpPr>
          <p:spPr>
            <a:xfrm>
              <a:off x="13772515" y="11355388"/>
              <a:ext cx="499110" cy="17081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5F67C48-1DAA-A724-958B-DC535499E194}"/>
                </a:ext>
              </a:extLst>
            </p:cNvPr>
            <p:cNvSpPr/>
            <p:nvPr/>
          </p:nvSpPr>
          <p:spPr>
            <a:xfrm>
              <a:off x="14699615" y="11355388"/>
              <a:ext cx="499110" cy="17081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9B3CC21-1C11-39B2-A186-C25CE10A0661}"/>
                </a:ext>
              </a:extLst>
            </p:cNvPr>
            <p:cNvSpPr/>
            <p:nvPr/>
          </p:nvSpPr>
          <p:spPr>
            <a:xfrm>
              <a:off x="13828395" y="11334750"/>
              <a:ext cx="499110" cy="170815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2CCFCA0-4920-1F74-567D-21FEE1298EA2}"/>
                </a:ext>
              </a:extLst>
            </p:cNvPr>
            <p:cNvSpPr/>
            <p:nvPr/>
          </p:nvSpPr>
          <p:spPr>
            <a:xfrm>
              <a:off x="14749780" y="11334748"/>
              <a:ext cx="499110" cy="170815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8235B91-AB83-9007-7484-4A858A690318}"/>
                </a:ext>
              </a:extLst>
            </p:cNvPr>
            <p:cNvSpPr/>
            <p:nvPr/>
          </p:nvSpPr>
          <p:spPr>
            <a:xfrm>
              <a:off x="15621000" y="11355388"/>
              <a:ext cx="499110" cy="17081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6C64722-6E9C-83AD-D764-C86ABFC6E811}"/>
                </a:ext>
              </a:extLst>
            </p:cNvPr>
            <p:cNvSpPr/>
            <p:nvPr/>
          </p:nvSpPr>
          <p:spPr>
            <a:xfrm>
              <a:off x="15665767" y="11334748"/>
              <a:ext cx="499110" cy="1708150"/>
            </a:xfrm>
            <a:prstGeom prst="rect">
              <a:avLst/>
            </a:prstGeom>
            <a:noFill/>
            <a:ln w="38100">
              <a:solidFill>
                <a:srgbClr val="212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95236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Desmonn Heng</dc:creator>
  <cp:lastModifiedBy>Desmonn Heng</cp:lastModifiedBy>
  <cp:revision>1</cp:revision>
  <dcterms:created xsi:type="dcterms:W3CDTF">2023-03-26T07:28:28Z</dcterms:created>
  <dcterms:modified xsi:type="dcterms:W3CDTF">2023-03-26T08:03:24Z</dcterms:modified>
</cp:coreProperties>
</file>