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4"/>
    <p:restoredTop sz="94684"/>
  </p:normalViewPr>
  <p:slideViewPr>
    <p:cSldViewPr snapToGrid="0">
      <p:cViewPr>
        <p:scale>
          <a:sx n="48" d="100"/>
          <a:sy n="48" d="100"/>
        </p:scale>
        <p:origin x="3272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0E3FB-B8DB-A334-29BB-FA4E092ED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223360-7096-8163-04D5-1CA66B0F5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C7F39-36D6-54ED-C077-F67029EB6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F8E4-6094-8F4A-AF0E-8746C2076A54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5E033-3BCE-7BBD-488C-A0F24514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31452-FFD3-4762-6BBD-9120A60DD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1EF4-C0B0-2C4C-8E20-C4225243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76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44A51-9BCB-C1E5-809D-031ED5FAF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0B9B0-538F-F153-78AC-46C0CBF8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C426D-7E10-ED72-2012-42D879B8C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F8E4-6094-8F4A-AF0E-8746C2076A54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7417E-800B-A3AE-0FEF-BB5A4976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3BC9D-D61E-1D65-D2B6-14F3F5473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1EF4-C0B0-2C4C-8E20-C4225243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21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F8EB8-DA4E-53AB-C238-48D2B3F01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B9C6A-1DCE-B818-370F-528D8DD5B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6FFEC-B3EC-9B8C-9726-24A4C367F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F8E4-6094-8F4A-AF0E-8746C2076A54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A9E6B-D1BE-0254-1CBE-8D7DC7BF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91E98-E7C4-7FF4-2C8C-44AB3851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1EF4-C0B0-2C4C-8E20-C4225243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6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FA431-2E8E-FD30-E631-76B45137D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B1B61-9C06-D38E-D675-EE93AF09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D59CC-58A5-8EBE-C5C4-E87E530E3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F8E4-6094-8F4A-AF0E-8746C2076A54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50E99-BB91-049D-55DF-0097B524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87FB8-8F82-6EAE-31E7-D92ECDB8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1EF4-C0B0-2C4C-8E20-C4225243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48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E1310-9F6F-E1D3-68C9-63C0B9FAD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1E5F-7438-AE45-9A1D-26C8BC12E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59E4-B32E-9BF5-416C-D8E278FA5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F8E4-6094-8F4A-AF0E-8746C2076A54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9EDDD-6B52-924D-FEB2-D4D2FF1E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FD122-FD79-2CAD-5ABC-7469F8BF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1EF4-C0B0-2C4C-8E20-C4225243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7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743F1-06B1-DB14-D27F-83E0AEB4F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F724-1BB1-87CD-8B9B-5313518F0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979B73-F461-6A80-6168-8292A428E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C9028-82E6-A3B6-01DA-F73CE569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F8E4-6094-8F4A-AF0E-8746C2076A54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FEFF0-E0DF-E6F7-0154-E8A085488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8F6D-3D7C-55C5-A9B9-31F0DA9A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1EF4-C0B0-2C4C-8E20-C4225243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9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6C896-DAF4-1700-E1AA-4AC8B6BD2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14596-56E5-EDFA-F2E6-1935BDD29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1413D-7F57-B1FD-368B-DBC75C0C9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67291-6571-B424-1558-25D68B9C6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8C458D-86BE-562A-3028-2531F95DD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F883EA-F074-75C8-B534-236040A88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F8E4-6094-8F4A-AF0E-8746C2076A54}" type="datetimeFigureOut">
              <a:rPr lang="en-US" smtClean="0"/>
              <a:t>7/3/24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8E9A30-B8B0-D60F-0B44-E0A9835D2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43B99D-861C-6111-0BA2-E519C1BF5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1EF4-C0B0-2C4C-8E20-C4225243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13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1F782-5DC7-8DC1-4207-68AB8C42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5DDE9-07DD-9522-0972-741148EFE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F8E4-6094-8F4A-AF0E-8746C2076A54}" type="datetimeFigureOut">
              <a:rPr lang="en-US" smtClean="0"/>
              <a:t>7/3/24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04E9E-6017-3240-06E0-8F6DECD87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D17003-89D7-F7DD-4B8F-D68E12AF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1EF4-C0B0-2C4C-8E20-C4225243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E48EB-63F6-D2B6-153C-3BDF4A096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F8E4-6094-8F4A-AF0E-8746C2076A54}" type="datetimeFigureOut">
              <a:rPr lang="en-US" smtClean="0"/>
              <a:t>7/3/24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EA936-56B2-03EE-AD55-1BD1A783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B3C16-DF4B-BC15-C4ED-E067DFA23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1EF4-C0B0-2C4C-8E20-C4225243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08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616D9-C117-8422-5529-CF6E0EC0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CB31-DB5C-0961-90B1-2145FEB1B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B06AF-CFAD-67A9-8BD5-4A7879AC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7DF8F-DE31-A7DD-2114-721A08EDD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F8E4-6094-8F4A-AF0E-8746C2076A54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4D89C-F45C-DFBD-3A67-A28B0742F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73E7B-1FC3-1B36-B014-EA2B78B94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1EF4-C0B0-2C4C-8E20-C4225243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87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00DC-3257-6616-723A-11B0CEAE8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F7D7F1-E16F-7B6A-3EF1-3811E21D01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0E979-4DCD-F06A-64E6-B42654214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AA76F-E5C7-A2CB-FFBF-3918973E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AF8E4-6094-8F4A-AF0E-8746C2076A54}" type="datetimeFigureOut">
              <a:rPr lang="en-US" smtClean="0"/>
              <a:t>7/3/24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6FDE5-F3CD-29A3-7BBC-CD5B6AEE3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B635E-1DAB-8060-5EB9-CFB91A10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61EF4-C0B0-2C4C-8E20-C4225243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5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FB8B3-DF7A-143F-9179-DAE074DF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965AA-E41F-AF09-1F11-FF7663629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D8CE0-6CBC-358A-469E-6ED8B331DD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FAF8E4-6094-8F4A-AF0E-8746C2076A54}" type="datetimeFigureOut">
              <a:rPr lang="en-US" smtClean="0"/>
              <a:t>7/3/24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96DD-596A-B7DD-3B1B-B304D2B4B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E59B-9D30-5006-CFD7-4BA4B23101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61EF4-C0B0-2C4C-8E20-C4225243D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836D019-B788-4481-6A47-87AB2BE1FE15}"/>
              </a:ext>
            </a:extLst>
          </p:cNvPr>
          <p:cNvGrpSpPr/>
          <p:nvPr/>
        </p:nvGrpSpPr>
        <p:grpSpPr>
          <a:xfrm>
            <a:off x="4339590" y="1645920"/>
            <a:ext cx="3512820" cy="3566160"/>
            <a:chOff x="4339590" y="1645920"/>
            <a:chExt cx="3512820" cy="35661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E358A1-EBFB-5B77-0B5C-C59B9449AAB9}"/>
                </a:ext>
              </a:extLst>
            </p:cNvPr>
            <p:cNvSpPr/>
            <p:nvPr/>
          </p:nvSpPr>
          <p:spPr>
            <a:xfrm>
              <a:off x="4339590" y="1645920"/>
              <a:ext cx="3512820" cy="356616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DC59BFF-1C12-511A-5833-CB733FED33DD}"/>
                </a:ext>
              </a:extLst>
            </p:cNvPr>
            <p:cNvGrpSpPr/>
            <p:nvPr/>
          </p:nvGrpSpPr>
          <p:grpSpPr>
            <a:xfrm>
              <a:off x="4544299" y="1887809"/>
              <a:ext cx="3166462" cy="3166462"/>
              <a:chOff x="4092497" y="1391639"/>
              <a:chExt cx="3166462" cy="3166462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43B0D121-98DA-84EE-CF20-A981784F7015}"/>
                  </a:ext>
                </a:extLst>
              </p:cNvPr>
              <p:cNvSpPr/>
              <p:nvPr/>
            </p:nvSpPr>
            <p:spPr>
              <a:xfrm>
                <a:off x="4092497" y="1391639"/>
                <a:ext cx="828000" cy="3166462"/>
              </a:xfrm>
              <a:prstGeom prst="roundRect">
                <a:avLst>
                  <a:gd name="adj" fmla="val 50000"/>
                </a:avLst>
              </a:prstGeom>
              <a:solidFill>
                <a:srgbClr val="00AE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ounded Rectangle 6">
                <a:extLst>
                  <a:ext uri="{FF2B5EF4-FFF2-40B4-BE49-F238E27FC236}">
                    <a16:creationId xmlns:a16="http://schemas.microsoft.com/office/drawing/2014/main" id="{F672DF75-92CE-26F4-05F7-A793B6B08373}"/>
                  </a:ext>
                </a:extLst>
              </p:cNvPr>
              <p:cNvSpPr/>
              <p:nvPr/>
            </p:nvSpPr>
            <p:spPr>
              <a:xfrm rot="5400000">
                <a:off x="5261728" y="222408"/>
                <a:ext cx="828000" cy="3166462"/>
              </a:xfrm>
              <a:prstGeom prst="roundRect">
                <a:avLst>
                  <a:gd name="adj" fmla="val 50000"/>
                </a:avLst>
              </a:prstGeom>
              <a:solidFill>
                <a:srgbClr val="00AE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ight Triangle 7">
                <a:extLst>
                  <a:ext uri="{FF2B5EF4-FFF2-40B4-BE49-F238E27FC236}">
                    <a16:creationId xmlns:a16="http://schemas.microsoft.com/office/drawing/2014/main" id="{7D34D39E-EF65-3098-ACF6-15C58AFC822C}"/>
                  </a:ext>
                </a:extLst>
              </p:cNvPr>
              <p:cNvSpPr/>
              <p:nvPr/>
            </p:nvSpPr>
            <p:spPr>
              <a:xfrm rot="5400000">
                <a:off x="5297557" y="2592246"/>
                <a:ext cx="1361160" cy="1361160"/>
              </a:xfrm>
              <a:prstGeom prst="rtTriangle">
                <a:avLst/>
              </a:prstGeom>
              <a:solidFill>
                <a:srgbClr val="00AED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9022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Heng Yee Chong Fabian</dc:creator>
  <cp:lastModifiedBy>Heng Yee Chong Fabian</cp:lastModifiedBy>
  <cp:revision>1</cp:revision>
  <dcterms:created xsi:type="dcterms:W3CDTF">2024-07-03T07:33:13Z</dcterms:created>
  <dcterms:modified xsi:type="dcterms:W3CDTF">2024-07-03T16:09:09Z</dcterms:modified>
</cp:coreProperties>
</file>