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DB"/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6666-CE35-4548-9B4C-A740CE8DC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BC5ED-1EA2-4E30-A073-D434042AD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FD15-3C30-43DF-8B9F-9E6C215F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B423-B0BB-4D42-B5CC-87E3AE97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966B-7E6B-4264-B4F5-10FF2F72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7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1914-B05A-4804-A735-3925D616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4DC1-14B4-4C26-A1A7-46F68D9D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EC33-3856-4A54-BD73-BCA565BB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3287-0992-49DD-AF66-E347ECF9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A01D-FB02-4975-A32C-DC1FAB06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7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9719F-051D-4BF6-A78E-AC56D180D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2A75D-1BEE-406E-A2EC-8B1522BEC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C758-72F7-450F-A105-7D0C77AC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2236-05A9-4F31-904A-316E2F5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C1D2-DC0B-4855-8B8C-77CC1D6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2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C6A3-CAD8-4660-9CE5-C6C4ACE2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EA04-524A-4FAC-A28B-190D4CC2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9964-9348-475E-AD1F-E768489D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4F787-2EEF-4D53-A5F1-138EDCB4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8B5C-4991-431E-ACAC-2ECB32C9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97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A140-82F9-404B-9EBC-2F6A627B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D4254-DE29-445F-8503-E5805B93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C5EE-57E7-4A2D-8E4B-C407CE36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D1B3-E507-411A-8FBE-5F7BC76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09DF-28D1-4F7D-AECA-3DB511F8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3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EAC5-F371-4BA2-A912-C440ED63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6E53-19D8-4CFE-9F59-223364F94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5C16-0B8E-4D20-88A3-FF260C58F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30085-A0FE-4E69-BA55-52F2477D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E2D9C-596C-4675-9483-2BB3A67B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16092-5DBB-445E-AD9F-D1D10D27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1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AFC6-367E-4513-A3F8-FB3508C6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EE2F-6A12-4097-B497-F6E11003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7F841-13DC-479F-A7B4-417D97F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E546C-8BC1-441E-B06E-E32CCF50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3647C-1717-4550-9089-9847202E3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9611D-5842-413B-9E98-B0A6C5FE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C80E4-33EB-4DC1-9640-000A8F4D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1963C-8DAD-4F4A-8D98-1EFDA561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89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EE51-9681-4E5A-8E66-790C8FF4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99DA0-DDB7-44A9-90B7-9E09F1C6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E0434-2823-4451-9CB9-6648E1E7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B4B94-CC88-4E42-80A9-96DC9E2C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1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0BE7F-EBDA-4B1B-BEA3-59B9F88B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630AF-09FA-4E11-9211-16987134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F7BA-2110-44D9-B113-A1A214A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8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93C6-D6D9-4C15-B41B-FD4D66B8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E3B7-F931-4A32-9233-0A893D70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EFBC8-E1E0-4C30-AD86-65C12672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0055E-CE92-4074-888B-9C52ECEE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E14E9-5F44-44FF-91A7-2DDC1A66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2655E-832E-4BF7-9F4D-E13E1FD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76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96D0-33EC-4C9B-B214-7B26F1AF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45CA5-E0DE-441D-9521-A07684A5F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BD9D-6DF0-4F89-B33E-03A1D7C16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FDF10-CFD1-4BD0-85D6-613090DB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3D6C8-883F-4196-8AE4-B51ADFA3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138D7-7E3A-4E2E-B016-4CC12A72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815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CD6A3-C2AB-4239-89D7-30C154AB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3731A-AC6B-4AB3-BB31-949D9A2A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C7EE-AC44-4E41-AD13-EFC0C244A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897C-1DB2-4322-BEF9-A0B2643B358D}" type="datetimeFigureOut">
              <a:rPr lang="en-SG" smtClean="0"/>
              <a:t>24/3/2021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9783-BABB-4502-A14C-CFAFC8511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8B024-9BDF-469A-B42D-7E480ACEA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3585-2104-44D8-B28D-B17406E71C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607B7D5-DD3E-4909-B11D-5D7AA0E361CE}"/>
              </a:ext>
            </a:extLst>
          </p:cNvPr>
          <p:cNvGrpSpPr/>
          <p:nvPr/>
        </p:nvGrpSpPr>
        <p:grpSpPr>
          <a:xfrm>
            <a:off x="4840014" y="2259724"/>
            <a:ext cx="2511972" cy="2511972"/>
            <a:chOff x="4840014" y="2259724"/>
            <a:chExt cx="2511972" cy="251197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72A252-27CF-4E57-83F4-E0D5A12DF7B2}"/>
                </a:ext>
              </a:extLst>
            </p:cNvPr>
            <p:cNvSpPr/>
            <p:nvPr/>
          </p:nvSpPr>
          <p:spPr>
            <a:xfrm>
              <a:off x="4840014" y="2259724"/>
              <a:ext cx="2511972" cy="2511972"/>
            </a:xfrm>
            <a:custGeom>
              <a:avLst/>
              <a:gdLst>
                <a:gd name="connsiteX0" fmla="*/ 0 w 2511972"/>
                <a:gd name="connsiteY0" fmla="*/ 0 h 2511972"/>
                <a:gd name="connsiteX1" fmla="*/ 2511972 w 2511972"/>
                <a:gd name="connsiteY1" fmla="*/ 0 h 2511972"/>
                <a:gd name="connsiteX2" fmla="*/ 2060027 w 2511972"/>
                <a:gd name="connsiteY2" fmla="*/ 451945 h 2511972"/>
                <a:gd name="connsiteX3" fmla="*/ 451945 w 2511972"/>
                <a:gd name="connsiteY3" fmla="*/ 451945 h 2511972"/>
                <a:gd name="connsiteX4" fmla="*/ 451945 w 2511972"/>
                <a:gd name="connsiteY4" fmla="*/ 2060027 h 2511972"/>
                <a:gd name="connsiteX5" fmla="*/ 0 w 2511972"/>
                <a:gd name="connsiteY5" fmla="*/ 2511972 h 251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972" h="2511972">
                  <a:moveTo>
                    <a:pt x="0" y="0"/>
                  </a:moveTo>
                  <a:lnTo>
                    <a:pt x="2511972" y="0"/>
                  </a:lnTo>
                  <a:lnTo>
                    <a:pt x="2060027" y="451945"/>
                  </a:lnTo>
                  <a:lnTo>
                    <a:pt x="451945" y="451945"/>
                  </a:lnTo>
                  <a:lnTo>
                    <a:pt x="451945" y="2060027"/>
                  </a:lnTo>
                  <a:lnTo>
                    <a:pt x="0" y="2511972"/>
                  </a:lnTo>
                  <a:close/>
                </a:path>
              </a:pathLst>
            </a:custGeom>
            <a:solidFill>
              <a:srgbClr val="00A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A2C9EC-EA9E-4611-9580-78B1E932F312}"/>
                </a:ext>
              </a:extLst>
            </p:cNvPr>
            <p:cNvSpPr/>
            <p:nvPr/>
          </p:nvSpPr>
          <p:spPr>
            <a:xfrm>
              <a:off x="5570713" y="2990423"/>
              <a:ext cx="1050574" cy="1050574"/>
            </a:xfrm>
            <a:custGeom>
              <a:avLst/>
              <a:gdLst>
                <a:gd name="connsiteX0" fmla="*/ 0 w 2511972"/>
                <a:gd name="connsiteY0" fmla="*/ 0 h 2511972"/>
                <a:gd name="connsiteX1" fmla="*/ 2511972 w 2511972"/>
                <a:gd name="connsiteY1" fmla="*/ 0 h 2511972"/>
                <a:gd name="connsiteX2" fmla="*/ 0 w 2511972"/>
                <a:gd name="connsiteY2" fmla="*/ 2511972 h 251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1972" h="2511972">
                  <a:moveTo>
                    <a:pt x="0" y="0"/>
                  </a:moveTo>
                  <a:lnTo>
                    <a:pt x="2511972" y="0"/>
                  </a:lnTo>
                  <a:lnTo>
                    <a:pt x="0" y="2511972"/>
                  </a:lnTo>
                  <a:close/>
                </a:path>
              </a:pathLst>
            </a:custGeom>
            <a:solidFill>
              <a:srgbClr val="00A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2091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BE4A6-1C6A-4A9C-926F-EC689057F01C}"/>
              </a:ext>
            </a:extLst>
          </p:cNvPr>
          <p:cNvGrpSpPr/>
          <p:nvPr/>
        </p:nvGrpSpPr>
        <p:grpSpPr>
          <a:xfrm>
            <a:off x="4645572" y="1978572"/>
            <a:ext cx="2706313" cy="2706313"/>
            <a:chOff x="4645572" y="1978572"/>
            <a:chExt cx="2706313" cy="270631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52A0963-5FF2-4BDA-A00F-E3B9B5A24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115" y="2173115"/>
              <a:ext cx="2511770" cy="2511770"/>
            </a:xfrm>
            <a:prstGeom prst="roundRect">
              <a:avLst>
                <a:gd name="adj" fmla="val 18759"/>
              </a:avLst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B58FDB-B9A7-4F00-AF6B-84A906E95CE2}"/>
                </a:ext>
              </a:extLst>
            </p:cNvPr>
            <p:cNvSpPr/>
            <p:nvPr/>
          </p:nvSpPr>
          <p:spPr>
            <a:xfrm>
              <a:off x="4645572" y="1978572"/>
              <a:ext cx="2706313" cy="2706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6243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</cp:revision>
  <dcterms:created xsi:type="dcterms:W3CDTF">2021-03-24T06:49:26Z</dcterms:created>
  <dcterms:modified xsi:type="dcterms:W3CDTF">2021-03-24T07:02:41Z</dcterms:modified>
</cp:coreProperties>
</file>