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6" r:id="rId6"/>
    <p:sldId id="259" r:id="rId7"/>
    <p:sldId id="260" r:id="rId8"/>
    <p:sldId id="261" r:id="rId9"/>
    <p:sldId id="262" r:id="rId10"/>
    <p:sldId id="267" r:id="rId11"/>
    <p:sldId id="263" r:id="rId12"/>
    <p:sldId id="265" r:id="rId13"/>
  </p:sldIdLst>
  <p:sldSz cx="9144000" cy="5143500" type="screen16x9"/>
  <p:notesSz cx="6858000" cy="9144000"/>
  <p:embeddedFontLst>
    <p:embeddedFont>
      <p:font typeface="Montserrat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Exo 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44" y="-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8152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1595c97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1595c97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e1595c97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s-ES"/>
              <a:p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332a605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332a605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e332a605ab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5145baab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55145baab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5145baa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55145baa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5145baa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55145baa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5145baa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55145baa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92db7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5492db7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92db77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5492db77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92db774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5492db774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1595c97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1595c97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e1595c97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1" descr="Template_PPT-0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2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4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5" descr="Template_PPT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6" descr="Template_PPT_Mesa de trabajo 24 copi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 descr="Template_PPT-0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 descr="Sin-título-plantillafoto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7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8" descr="Template_PPT-0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9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0" descr="Template_PPT_Mesa de trabajo 2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e1YasZVVStGgPE0fjIAKaKuJyE09HM8/ed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UicrT_OlatRqKkIF6fn_s6i4yOva-xJs/ed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o1MSqORhi6kcoPgnmVzZnKjslcRb073/edit?dls=tru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1z9QETrSzITPu-UU9BHtV5CKxBRHFzW_IhGlWvulxUs/ed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ysvQowabujSltT7_oyXFzJX__c6Cm2aGXIFnnbUTKcc/ed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-iVZf70zp010l9JgSEfgWB8a6q1uVjTfvs9F4Yj1eic/ed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ZidEFNn4gFMTJ-MkD_sUx2h52R_b9Wrd/ed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/>
        </p:nvSpPr>
        <p:spPr>
          <a:xfrm>
            <a:off x="295450" y="410650"/>
            <a:ext cx="6660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5E5C5D"/>
                </a:solidFill>
                <a:latin typeface="Montserrat"/>
                <a:ea typeface="Montserrat"/>
                <a:cs typeface="Montserrat"/>
                <a:sym typeface="Montserrat"/>
              </a:rPr>
              <a:t>CADSI-SAAF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17"/>
          <p:cNvSpPr txBox="1"/>
          <p:nvPr/>
        </p:nvSpPr>
        <p:spPr>
          <a:xfrm>
            <a:off x="1262300" y="940175"/>
            <a:ext cx="4458600" cy="3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Juan Sebastian Camargo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Andreina Meza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Juan David Rodriguez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Fabian Herrera</a:t>
            </a: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" name="Google Shape;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550" y="1002400"/>
            <a:ext cx="14287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025" y="1301500"/>
            <a:ext cx="18859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/>
        </p:nvSpPr>
        <p:spPr>
          <a:xfrm>
            <a:off x="317242" y="149288"/>
            <a:ext cx="8677509" cy="66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" sz="2400" b="1" dirty="0" smtClean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Manual técnico de operaciones</a:t>
            </a:r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993" y="1007701"/>
            <a:ext cx="4842588" cy="398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58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/>
        </p:nvSpPr>
        <p:spPr>
          <a:xfrm>
            <a:off x="0" y="-74645"/>
            <a:ext cx="87291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Contrato de desarrollo</a:t>
            </a:r>
            <a:endParaRPr sz="2400" b="1" dirty="0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94" name="Google Shape;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887" y="1074150"/>
            <a:ext cx="3150216" cy="39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/>
        </p:nvSpPr>
        <p:spPr>
          <a:xfrm>
            <a:off x="188025" y="-94000"/>
            <a:ext cx="8729100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Objetivo General</a:t>
            </a:r>
            <a:endParaRPr sz="2400" b="1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" name="Google Shape;53;p18"/>
          <p:cNvSpPr txBox="1"/>
          <p:nvPr/>
        </p:nvSpPr>
        <p:spPr>
          <a:xfrm>
            <a:off x="1310825" y="907400"/>
            <a:ext cx="6288900" cy="3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Por medio de un sistema permitir gestionar un control de los activos de una institución por medio de hojas de vida donde se registran datos e información sobre todo lo relacionado al activo en cuestión :</a:t>
            </a:r>
            <a:endParaRPr sz="2400">
              <a:solidFill>
                <a:srgbClr val="666666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33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33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4" name="Google Shape;54;p18"/>
          <p:cNvSpPr txBox="1"/>
          <p:nvPr/>
        </p:nvSpPr>
        <p:spPr>
          <a:xfrm>
            <a:off x="1310825" y="2932900"/>
            <a:ext cx="46767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Char char="●"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Características físicas.</a:t>
            </a:r>
            <a:endParaRPr sz="2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Char char="●"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Garantía,mantenimiento.</a:t>
            </a:r>
            <a:endParaRPr sz="2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Char char="●"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Ubicación, asignación y responsables.</a:t>
            </a:r>
            <a:endParaRPr sz="2400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/>
        </p:nvSpPr>
        <p:spPr>
          <a:xfrm>
            <a:off x="188025" y="-92150"/>
            <a:ext cx="87291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Objetivos Específicos</a:t>
            </a:r>
            <a:endParaRPr sz="2400" b="1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0" name="Google Shape;60;p19"/>
          <p:cNvSpPr txBox="1"/>
          <p:nvPr/>
        </p:nvSpPr>
        <p:spPr>
          <a:xfrm>
            <a:off x="1968825" y="907150"/>
            <a:ext cx="5167500" cy="4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Char char="●"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Mantener actualizado el estado de un activo (activo, inactivo, dado de baja).</a:t>
            </a:r>
            <a:endParaRPr sz="2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Char char="●"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Consultar y modificar la localización y ubicación de los activos.</a:t>
            </a:r>
            <a:endParaRPr sz="2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Char char="●"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Controlar los tiempos de mantenimientos de los activos.</a:t>
            </a:r>
            <a:endParaRPr sz="24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Char char="●"/>
            </a:pPr>
            <a:r>
              <a:rPr lang="es-ES" sz="2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Manejar las hojas de vida de los activos.</a:t>
            </a:r>
            <a:endParaRPr sz="2400" b="1">
              <a:solidFill>
                <a:srgbClr val="666666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/>
        </p:nvSpPr>
        <p:spPr>
          <a:xfrm>
            <a:off x="86858" y="-92150"/>
            <a:ext cx="87291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r>
              <a:rPr lang="es-ES" sz="2400" b="1" dirty="0" smtClean="0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Cuadro comparativo</a:t>
            </a:r>
            <a:endParaRPr sz="2400" b="1" dirty="0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1" y="1126672"/>
            <a:ext cx="8526767" cy="383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27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/>
        </p:nvSpPr>
        <p:spPr>
          <a:xfrm>
            <a:off x="188025" y="-92150"/>
            <a:ext cx="87291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r>
              <a:rPr lang="es-ES" sz="2400" b="1" dirty="0" smtClean="0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</a:rPr>
              <a:t>Diagrama de Gantt</a:t>
            </a:r>
            <a:endParaRPr sz="2400" b="1" dirty="0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algn="ctr"/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153832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/>
        </p:nvSpPr>
        <p:spPr>
          <a:xfrm>
            <a:off x="188025" y="-92150"/>
            <a:ext cx="87291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Diagrama de Clases</a:t>
            </a:r>
            <a:endParaRPr sz="2400" b="1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75" y="1063690"/>
            <a:ext cx="8382000" cy="396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/>
        </p:nvSpPr>
        <p:spPr>
          <a:xfrm>
            <a:off x="188025" y="-92150"/>
            <a:ext cx="87291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dirty="0">
                <a:solidFill>
                  <a:srgbClr val="F3F3F3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Diagrama de Distribución</a:t>
            </a:r>
            <a:endParaRPr sz="2600" b="1" dirty="0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45028"/>
            <a:ext cx="8334375" cy="395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/>
        </p:nvSpPr>
        <p:spPr>
          <a:xfrm>
            <a:off x="207450" y="0"/>
            <a:ext cx="87291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Modelo Entidad Relación </a:t>
            </a:r>
            <a:endParaRPr sz="2500" b="1" dirty="0">
              <a:solidFill>
                <a:srgbClr val="EFEFEF"/>
              </a:solidFill>
              <a:latin typeface="Exo 2"/>
              <a:ea typeface="Exo 2"/>
              <a:cs typeface="Exo 2"/>
              <a:sym typeface="Exo 2"/>
              <a:hlinkClick r:id="rId3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solidFill>
                  <a:srgbClr val="EFEFEF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MER</a:t>
            </a:r>
            <a:endParaRPr sz="2500" b="1" dirty="0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1" y="1082351"/>
            <a:ext cx="8729100" cy="390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/>
        </p:nvSpPr>
        <p:spPr>
          <a:xfrm>
            <a:off x="805180" y="18661"/>
            <a:ext cx="680917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3F3F3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Manual de usuario</a:t>
            </a:r>
            <a:endParaRPr sz="2400" b="1" dirty="0">
              <a:solidFill>
                <a:srgbClr val="F3F3F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86" name="Google Shape;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642" y="1007700"/>
            <a:ext cx="3152295" cy="39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135</Words>
  <Application>Microsoft Office PowerPoint</Application>
  <PresentationFormat>Presentación en pantalla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Montserrat</vt:lpstr>
      <vt:lpstr>Calibri</vt:lpstr>
      <vt:lpstr>Exo 2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</dc:creator>
  <cp:lastModifiedBy>SONY</cp:lastModifiedBy>
  <cp:revision>14</cp:revision>
  <dcterms:modified xsi:type="dcterms:W3CDTF">2021-09-27T03:03:58Z</dcterms:modified>
</cp:coreProperties>
</file>