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02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152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595c9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595c9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1595c97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s-ES"/>
              <a:p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32a605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32a605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e332a605a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5145baa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55145baa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92db7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492db7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92db77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5492db77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2db774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492db774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595c9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595c9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1595c97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 descr="Template_PPT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2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5" descr="Template_PP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 descr="Template_PPT_Mesa de trabajo 24 copi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Template_PPT-0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 descr="Sin-título-plantillafoto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8" descr="Template_PPT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 descr="Template_PPT_Mesa de trabajo 2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e1YasZVVStGgPE0fjIAKaKuJyE09HM8/ed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UicrT_OlatRqKkIF6fn_s6i4yOva-xJs/ed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o1MSqORhi6kcoPgnmVzZnKjslcRb073/edit?dls=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JRFCBr3UKH44TZ7UpZPQn3KxVuTv9cUy?hl=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1z9QETrSzITPu-UU9BHtV5CKxBRHFzW_IhGlWvulxUs/ed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svQowabujSltT7_oyXFzJX__c6Cm2aGXIFnnbUTKcc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iVZf70zp010l9JgSEfgWB8a6q1uVjTfvs9F4Yj1eic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OEMg6SfZbK0obG6Xxyu0QpRczBtXDKV5/ed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295450" y="410650"/>
            <a:ext cx="6660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5E5C5D"/>
                </a:solidFill>
                <a:latin typeface="Montserrat"/>
                <a:ea typeface="Montserrat"/>
                <a:cs typeface="Montserrat"/>
                <a:sym typeface="Montserrat"/>
              </a:rPr>
              <a:t>CADSI-SAAF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17"/>
          <p:cNvSpPr txBox="1"/>
          <p:nvPr/>
        </p:nvSpPr>
        <p:spPr>
          <a:xfrm>
            <a:off x="1262300" y="940175"/>
            <a:ext cx="44586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Juan Sebastian Camargo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Andreina Meza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Juan David Rodriguez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Fabian Herrera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50" y="1002400"/>
            <a:ext cx="14287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025" y="1301500"/>
            <a:ext cx="1885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/>
        </p:nvSpPr>
        <p:spPr>
          <a:xfrm>
            <a:off x="317242" y="149288"/>
            <a:ext cx="8677509" cy="66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Manual técnico de operaciones</a:t>
            </a: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993" y="1007701"/>
            <a:ext cx="4842588" cy="398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5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0" y="-74645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Contrato de desarrollo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94" name="Google Shape;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87" y="1074150"/>
            <a:ext cx="3150216" cy="39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/>
        </p:nvSpPr>
        <p:spPr>
          <a:xfrm>
            <a:off x="188025" y="-94000"/>
            <a:ext cx="87291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Objetivo General</a:t>
            </a: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" name="Google Shape;53;p18"/>
          <p:cNvSpPr txBox="1"/>
          <p:nvPr/>
        </p:nvSpPr>
        <p:spPr>
          <a:xfrm>
            <a:off x="1310825" y="907400"/>
            <a:ext cx="62889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Por medio de un sistema permitir gestionar un control de los activos de una institución por medio de hojas de vida donde se registran datos e información sobre todo lo relacionado al activo en cuestión :</a:t>
            </a:r>
            <a:endParaRPr sz="2400">
              <a:solidFill>
                <a:srgbClr val="666666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1310825" y="2932900"/>
            <a:ext cx="4676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Características físicas.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Garantía,mantenimiento.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Ubicación, asignación y responsables.</a:t>
            </a:r>
            <a:endParaRPr sz="24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188025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Objetivos Específicos</a:t>
            </a: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" name="Google Shape;60;p19"/>
          <p:cNvSpPr txBox="1"/>
          <p:nvPr/>
        </p:nvSpPr>
        <p:spPr>
          <a:xfrm>
            <a:off x="1968825" y="907150"/>
            <a:ext cx="51675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Mantener actualizado el estado de un activo (activo, inactivo, dado de baja).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Consultar y modificar la localización y ubicación de los activos.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Controlar los tiempos de mantenimientos de los activos.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Manejar las hojas de vida de los activos.</a:t>
            </a:r>
            <a:endParaRPr sz="2400" b="1">
              <a:solidFill>
                <a:srgbClr val="666666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86858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r>
              <a:rPr lang="es-ES" sz="24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Cuadro comparativo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" y="1126672"/>
            <a:ext cx="8526767" cy="38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188025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r>
              <a:rPr lang="es-ES" sz="24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Diagrama de Gantt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65F782-8FA8-4893-9C6D-AD1C7228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3" y="1072812"/>
            <a:ext cx="8387723" cy="37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88025" y="-9215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Diagrama de Clases</a:t>
            </a:r>
            <a:endParaRPr sz="2400" b="1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5" y="1063690"/>
            <a:ext cx="8382000" cy="396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188025" y="-9215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rgbClr val="F3F3F3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Diagrama de Distribución</a:t>
            </a:r>
            <a:endParaRPr sz="26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45028"/>
            <a:ext cx="8334375" cy="39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/>
        </p:nvSpPr>
        <p:spPr>
          <a:xfrm>
            <a:off x="207450" y="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Modelo Entidad Relación </a:t>
            </a:r>
            <a:endParaRPr sz="25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MER</a:t>
            </a:r>
            <a:endParaRPr sz="25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1" y="1082351"/>
            <a:ext cx="8729100" cy="390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/>
        </p:nvSpPr>
        <p:spPr>
          <a:xfrm>
            <a:off x="805180" y="18661"/>
            <a:ext cx="680917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3F3F3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Manual de usuario</a:t>
            </a: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86" name="Google Shape;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42" y="1007700"/>
            <a:ext cx="3152295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137</Words>
  <Application>Microsoft Office PowerPoint</Application>
  <PresentationFormat>Presentación en pantalla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Montserrat</vt:lpstr>
      <vt:lpstr>Exo 2</vt:lpstr>
      <vt:lpstr>Calibri</vt:lpstr>
      <vt:lpstr>Arial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</dc:creator>
  <cp:lastModifiedBy>ags bogota1</cp:lastModifiedBy>
  <cp:revision>17</cp:revision>
  <dcterms:modified xsi:type="dcterms:W3CDTF">2021-09-27T13:36:47Z</dcterms:modified>
</cp:coreProperties>
</file>