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7442-1BD6-3441-ABAC-D2E67D9E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DCE46-C20C-AC46-B312-C61842C9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D5A7-3A6E-0B48-8A95-075AABB0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A37B-A1BC-7D43-A470-18F26D82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7572-AA82-BA48-9F2E-DD440AF1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9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4AC6-5425-A44D-9B8F-4D8C5FA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AA01-9003-B04D-8757-0F29ECFA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4AD9-FDD1-B549-BF68-2C94337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F1B8-F2EF-254B-8DDE-A52F2246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CE90-559F-7349-9AAC-55A7CEB7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7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58F9B-6CD9-2540-B84D-A149CDC10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1D51-CD7F-E34C-8892-5B75EE80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F2F4-1152-574B-9608-14FE4DA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F980-1E9D-1549-9C25-106312F4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AE4C-0C60-C842-92CB-518A6956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40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455-7B82-4B43-BC1A-D10421CD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19A2-C6EA-C742-8FFA-F959E0C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0868-D687-6748-837D-9B01677E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B856-9946-C14A-A48F-91682C64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7462-AF3D-874D-ABA5-DFF67D5E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02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1C6F-1BEA-5F4A-91E2-4D33AEF0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E5B09-4B93-A34D-82EF-3BB85F5F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B1B4-6409-DB49-BEF6-FB95583C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CAC2-A9A7-5E41-91A2-FCC4D0F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4F50-5038-FD4F-89A0-D3579BF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975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685F-CBB4-444D-A984-2FB3769F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1D6F-0324-3949-B70D-3FA86D4B3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ECF70-C736-BF48-99B9-BDD3D3FFC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1440-12A6-374B-8A38-302F76E4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C813-83F2-B747-BD97-1ABEBD71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55637-7DED-CF49-9E3E-D29B895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23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858C-E6ED-EE48-83BF-1234274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A41EC-B0B9-4E48-B4F6-F16CE2DE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AD1A-4F5D-934A-931F-7AA6A998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6ECB3-755F-7F4E-9499-FAD0F3495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C1156-4B7F-394D-B6B6-7BF9B748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54200-BD68-F549-9E12-C12896C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1E65F-294B-0947-8986-E253DE71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065DF-D871-8A47-AEC5-5BFA3414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515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DD00-807D-D846-8D85-273D1F53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F232F-BD62-4D48-BDF6-B9D42CDC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6DEC2-18B0-A148-82BD-47886C5B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12A7-E806-8147-8002-514DAF5C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78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C8469-0B4C-ED41-A792-79AEAE52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C42A9-FAD5-F348-BC96-C0601D1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6D37F-7825-A748-83C8-5A019FB7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33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221C-8D07-E843-BA99-62A1F7F0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D78B-962C-C942-9DBC-8914BF94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0ADD-8BF4-1B4F-BBFC-A01887E2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5C47-B110-2E41-A839-3A87C372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48B4-965C-9542-A3DD-FB8721C2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D348-535A-A64C-9ECA-12DD13E2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0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035E-96E2-614B-8C3D-4130ABD0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5C378-F46A-BA49-8333-C56827AB1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AD964-F9A8-A345-813B-EE5A5D32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BF04-4F09-2C45-8E53-29BAA448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BF5D-BDFA-D24B-AFD9-837C9C1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ADFB-CD5C-9040-8E90-6F4CD7BB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16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E0C83-1D9E-8E44-A656-3E386FEC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EDB1-521A-4A4A-AF01-4D6FF842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B564-86FB-FC48-94E8-318094C89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9100-33ED-0642-9F1C-00A09A161DF7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5EDC-965E-6C4D-947E-D9AFB19C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1E0F-92BB-E54F-A58D-BF42D2C9A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B759-1A88-484F-B304-E251F0A6EB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18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lock Arc 18">
            <a:extLst>
              <a:ext uri="{FF2B5EF4-FFF2-40B4-BE49-F238E27FC236}">
                <a16:creationId xmlns:a16="http://schemas.microsoft.com/office/drawing/2014/main" id="{B73A1B6F-DC00-F649-B351-CDA9B21C7B8D}"/>
              </a:ext>
            </a:extLst>
          </p:cNvPr>
          <p:cNvSpPr/>
          <p:nvPr/>
        </p:nvSpPr>
        <p:spPr>
          <a:xfrm rot="13131191">
            <a:off x="4471511" y="1896675"/>
            <a:ext cx="3263029" cy="3263029"/>
          </a:xfrm>
          <a:prstGeom prst="blockArc">
            <a:avLst>
              <a:gd name="adj1" fmla="val 10800000"/>
              <a:gd name="adj2" fmla="val 17418847"/>
              <a:gd name="adj3" fmla="val 1936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E4CC6798-6E02-D94C-B00C-FF504CA5F699}"/>
              </a:ext>
            </a:extLst>
          </p:cNvPr>
          <p:cNvSpPr/>
          <p:nvPr/>
        </p:nvSpPr>
        <p:spPr>
          <a:xfrm rot="6011304">
            <a:off x="4416753" y="1888486"/>
            <a:ext cx="3263029" cy="3263029"/>
          </a:xfrm>
          <a:prstGeom prst="blockArc">
            <a:avLst>
              <a:gd name="adj1" fmla="val 10800000"/>
              <a:gd name="adj2" fmla="val 17418847"/>
              <a:gd name="adj3" fmla="val 1936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C5EFE-B30C-7046-8E64-CF33F8F0FBCF}"/>
              </a:ext>
            </a:extLst>
          </p:cNvPr>
          <p:cNvGrpSpPr/>
          <p:nvPr/>
        </p:nvGrpSpPr>
        <p:grpSpPr>
          <a:xfrm rot="20438022">
            <a:off x="4467713" y="1878260"/>
            <a:ext cx="3263029" cy="3398917"/>
            <a:chOff x="1631518" y="1428355"/>
            <a:chExt cx="3263029" cy="339891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D9DCC66-7CD8-B745-BD20-6A17372D3D22}"/>
                </a:ext>
              </a:extLst>
            </p:cNvPr>
            <p:cNvSpPr/>
            <p:nvPr/>
          </p:nvSpPr>
          <p:spPr>
            <a:xfrm>
              <a:off x="1631518" y="1474939"/>
              <a:ext cx="3263029" cy="3263029"/>
            </a:xfrm>
            <a:prstGeom prst="blockArc">
              <a:avLst>
                <a:gd name="adj1" fmla="val 10800000"/>
                <a:gd name="adj2" fmla="val 17418847"/>
                <a:gd name="adj3" fmla="val 1936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A2AECB12-0C5F-5A4F-B918-EC4B94AD2B9B}"/>
                </a:ext>
              </a:extLst>
            </p:cNvPr>
            <p:cNvSpPr/>
            <p:nvPr/>
          </p:nvSpPr>
          <p:spPr>
            <a:xfrm rot="13723052">
              <a:off x="3269533" y="3915025"/>
              <a:ext cx="1124213" cy="70028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CB86440D-0C44-1744-9CA1-EF91B36FCF77}"/>
                </a:ext>
              </a:extLst>
            </p:cNvPr>
            <p:cNvSpPr/>
            <p:nvPr/>
          </p:nvSpPr>
          <p:spPr>
            <a:xfrm rot="6549770">
              <a:off x="3457616" y="1640321"/>
              <a:ext cx="1124213" cy="70028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0" name="Triangle 19">
            <a:extLst>
              <a:ext uri="{FF2B5EF4-FFF2-40B4-BE49-F238E27FC236}">
                <a16:creationId xmlns:a16="http://schemas.microsoft.com/office/drawing/2014/main" id="{3A2F11DB-AE73-EC47-93A3-8E31D51D2CFE}"/>
              </a:ext>
            </a:extLst>
          </p:cNvPr>
          <p:cNvSpPr/>
          <p:nvPr/>
        </p:nvSpPr>
        <p:spPr>
          <a:xfrm rot="19740217">
            <a:off x="4244944" y="3550160"/>
            <a:ext cx="1124213" cy="7002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B436C-2A79-3A43-94DD-04465D34463F}"/>
              </a:ext>
            </a:extLst>
          </p:cNvPr>
          <p:cNvSpPr txBox="1"/>
          <p:nvPr/>
        </p:nvSpPr>
        <p:spPr>
          <a:xfrm>
            <a:off x="4943074" y="1043671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atin typeface="Roboto Light" panose="02000000000000000000" pitchFamily="2" charset="0"/>
                <a:ea typeface="Roboto Light" panose="02000000000000000000" pitchFamily="2" charset="0"/>
                <a:cs typeface="Beirut" pitchFamily="2" charset="-78"/>
              </a:rPr>
              <a:t>Useful Product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64256-19D6-AE43-9D71-6DA1D80621EC}"/>
              </a:ext>
            </a:extLst>
          </p:cNvPr>
          <p:cNvSpPr txBox="1"/>
          <p:nvPr/>
        </p:nvSpPr>
        <p:spPr>
          <a:xfrm>
            <a:off x="8069002" y="414183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atin typeface="Roboto Light" panose="02000000000000000000" pitchFamily="2" charset="0"/>
                <a:ea typeface="Roboto Light" panose="02000000000000000000" pitchFamily="2" charset="0"/>
                <a:cs typeface="Beirut" pitchFamily="2" charset="-78"/>
              </a:rPr>
              <a:t>Users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BD9B1-485E-A148-86B9-A3A6A313DEB8}"/>
              </a:ext>
            </a:extLst>
          </p:cNvPr>
          <p:cNvSpPr txBox="1"/>
          <p:nvPr/>
        </p:nvSpPr>
        <p:spPr>
          <a:xfrm>
            <a:off x="2972215" y="413894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atin typeface="Roboto Light" panose="02000000000000000000" pitchFamily="2" charset="0"/>
                <a:ea typeface="Roboto Light" panose="02000000000000000000" pitchFamily="2" charset="0"/>
                <a:cs typeface="Beirut" pitchFamily="2" charset="-78"/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3864C3-82D7-E14C-9084-A3420526397D}"/>
              </a:ext>
            </a:extLst>
          </p:cNvPr>
          <p:cNvSpPr txBox="1"/>
          <p:nvPr/>
        </p:nvSpPr>
        <p:spPr>
          <a:xfrm>
            <a:off x="7759930" y="2617089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latin typeface="Roboto Light" panose="02000000000000000000" pitchFamily="2" charset="0"/>
                <a:ea typeface="Roboto Light" panose="02000000000000000000" pitchFamily="2" charset="0"/>
                <a:cs typeface="Beirut" pitchFamily="2" charset="-78"/>
              </a:rPr>
              <a:t>attracts</a:t>
            </a:r>
            <a:endParaRPr lang="en-DE" sz="2800" dirty="0">
              <a:latin typeface="Roboto Light" panose="02000000000000000000" pitchFamily="2" charset="0"/>
              <a:ea typeface="Roboto Light" panose="02000000000000000000" pitchFamily="2" charset="0"/>
              <a:cs typeface="Beirut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A77E5-182B-544E-A3A1-CD86F6650F59}"/>
              </a:ext>
            </a:extLst>
          </p:cNvPr>
          <p:cNvSpPr txBox="1"/>
          <p:nvPr/>
        </p:nvSpPr>
        <p:spPr>
          <a:xfrm>
            <a:off x="5516165" y="538065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latin typeface="Roboto Light" panose="02000000000000000000" pitchFamily="2" charset="0"/>
                <a:ea typeface="Roboto Light" panose="02000000000000000000" pitchFamily="2" charset="0"/>
                <a:cs typeface="Beirut" pitchFamily="2" charset="-78"/>
              </a:rPr>
              <a:t>generate</a:t>
            </a:r>
            <a:endParaRPr lang="en-DE" sz="2800" dirty="0">
              <a:latin typeface="Roboto Light" panose="02000000000000000000" pitchFamily="2" charset="0"/>
              <a:ea typeface="Roboto Light" panose="02000000000000000000" pitchFamily="2" charset="0"/>
              <a:cs typeface="Beirut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68A1F9-6F22-CC44-92AF-50C62CBF5286}"/>
              </a:ext>
            </a:extLst>
          </p:cNvPr>
          <p:cNvSpPr txBox="1"/>
          <p:nvPr/>
        </p:nvSpPr>
        <p:spPr>
          <a:xfrm>
            <a:off x="3218203" y="2611160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latin typeface="Roboto Light" panose="02000000000000000000" pitchFamily="2" charset="0"/>
                <a:ea typeface="Roboto Light" panose="02000000000000000000" pitchFamily="2" charset="0"/>
                <a:cs typeface="Beirut" pitchFamily="2" charset="-78"/>
              </a:rPr>
              <a:t>improves</a:t>
            </a:r>
            <a:endParaRPr lang="en-DE" sz="2800" dirty="0">
              <a:latin typeface="Roboto Light" panose="02000000000000000000" pitchFamily="2" charset="0"/>
              <a:ea typeface="Roboto Light" panose="02000000000000000000" pitchFamily="2" charset="0"/>
              <a:cs typeface="Beiru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8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Hertwig</dc:creator>
  <cp:lastModifiedBy>Fabian Hertwig</cp:lastModifiedBy>
  <cp:revision>3</cp:revision>
  <dcterms:created xsi:type="dcterms:W3CDTF">2021-11-23T20:20:43Z</dcterms:created>
  <dcterms:modified xsi:type="dcterms:W3CDTF">2021-12-15T20:58:51Z</dcterms:modified>
</cp:coreProperties>
</file>