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1"/>
    <p:restoredTop sz="94646"/>
  </p:normalViewPr>
  <p:slideViewPr>
    <p:cSldViewPr snapToGrid="0" snapToObjects="1">
      <p:cViewPr>
        <p:scale>
          <a:sx n="60" d="100"/>
          <a:sy n="60" d="100"/>
        </p:scale>
        <p:origin x="8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2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9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7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7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2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1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2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6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8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21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2820-9B14-CD46-A65C-A096A5BCD7D2}" type="datetimeFigureOut">
              <a:rPr lang="de-DE" smtClean="0"/>
              <a:t>05.03.17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CollegiateHeavyOutline" charset="0"/>
          <a:ea typeface="CollegiateHeavyOutline" charset="0"/>
          <a:cs typeface="CollegiateHeavyOutl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3309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789513" y="3508743"/>
            <a:ext cx="7404713" cy="2977116"/>
          </a:xfrm>
          <a:prstGeom prst="rect">
            <a:avLst/>
          </a:prstGeom>
          <a:solidFill>
            <a:srgbClr val="00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9007" y="2999008"/>
            <a:ext cx="6870023" cy="2387600"/>
          </a:xfrm>
        </p:spPr>
        <p:txBody>
          <a:bodyPr/>
          <a:lstStyle/>
          <a:p>
            <a:pPr algn="l"/>
            <a:r>
              <a:rPr lang="de-DE" sz="7200" dirty="0" smtClean="0">
                <a:solidFill>
                  <a:schemeClr val="bg1"/>
                </a:solidFill>
              </a:rPr>
              <a:t>Palfinger </a:t>
            </a:r>
            <a:r>
              <a:rPr lang="de-DE" sz="7200" dirty="0" err="1" smtClean="0">
                <a:solidFill>
                  <a:schemeClr val="bg1"/>
                </a:solidFill>
              </a:rPr>
              <a:t>as</a:t>
            </a:r>
            <a:r>
              <a:rPr lang="de-DE" sz="7200" dirty="0" smtClean="0">
                <a:solidFill>
                  <a:schemeClr val="bg1"/>
                </a:solidFill>
              </a:rPr>
              <a:t> </a:t>
            </a:r>
            <a:br>
              <a:rPr lang="de-DE" sz="7200" dirty="0" smtClean="0">
                <a:solidFill>
                  <a:schemeClr val="bg1"/>
                </a:solidFill>
              </a:rPr>
            </a:br>
            <a:r>
              <a:rPr lang="de-DE" sz="7200" dirty="0" smtClean="0">
                <a:solidFill>
                  <a:schemeClr val="bg1"/>
                </a:solidFill>
              </a:rPr>
              <a:t>a Service</a:t>
            </a:r>
            <a:endParaRPr lang="de-DE" sz="72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49007" y="5478683"/>
            <a:ext cx="6870023" cy="1655762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Team Dallas Cowboys</a:t>
            </a:r>
            <a:endParaRPr lang="de-DE" sz="4800" dirty="0">
              <a:solidFill>
                <a:schemeClr val="bg1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20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Digital Transformation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7" y="1167815"/>
            <a:ext cx="10985500" cy="431868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8200" y="5486497"/>
            <a:ext cx="387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latin typeface="Franklin Gothic Demi" charset="0"/>
                <a:ea typeface="Franklin Gothic Demi" charset="0"/>
                <a:cs typeface="Franklin Gothic Demi" charset="0"/>
              </a:rPr>
              <a:t>MachineProvider</a:t>
            </a:r>
            <a:endParaRPr lang="de-DE" sz="3600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17463" y="5486496"/>
            <a:ext cx="387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latin typeface="Franklin Gothic Demi" charset="0"/>
                <a:ea typeface="Franklin Gothic Demi" charset="0"/>
                <a:cs typeface="Franklin Gothic Demi" charset="0"/>
              </a:rPr>
              <a:t>ServiceProvider</a:t>
            </a:r>
            <a:endParaRPr lang="de-DE" sz="3600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4161954" y="2784895"/>
            <a:ext cx="1093768" cy="10845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8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Key</a:t>
            </a:r>
            <a:endParaRPr lang="de-DE" dirty="0"/>
          </a:p>
        </p:txBody>
      </p:sp>
      <p:sp>
        <p:nvSpPr>
          <p:cNvPr id="4" name="Diagonal liegende Ecken des Rechtecks schneiden 3"/>
          <p:cNvSpPr/>
          <p:nvPr/>
        </p:nvSpPr>
        <p:spPr>
          <a:xfrm>
            <a:off x="8440479" y="1690688"/>
            <a:ext cx="3489251" cy="200944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Franklin Gothic Demi" charset="0"/>
                <a:ea typeface="Franklin Gothic Demi" charset="0"/>
                <a:cs typeface="Franklin Gothic Demi" charset="0"/>
              </a:rPr>
              <a:t>Pal Assistance Hub</a:t>
            </a:r>
            <a:endParaRPr lang="de-DE" sz="3600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885" y="1690688"/>
            <a:ext cx="4623391" cy="3213750"/>
          </a:xfrm>
          <a:prstGeom prst="rect">
            <a:avLst/>
          </a:prstGeom>
        </p:spPr>
      </p:pic>
      <p:sp>
        <p:nvSpPr>
          <p:cNvPr id="6" name="Eine Ecke des Rechtecks schneiden 5"/>
          <p:cNvSpPr/>
          <p:nvPr/>
        </p:nvSpPr>
        <p:spPr>
          <a:xfrm>
            <a:off x="3028507" y="1690688"/>
            <a:ext cx="1977656" cy="15948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err="1" smtClean="0">
                <a:latin typeface="Franklin Gothic Demi" charset="0"/>
                <a:ea typeface="Franklin Gothic Demi" charset="0"/>
                <a:cs typeface="Franklin Gothic Demi" charset="0"/>
              </a:rPr>
              <a:t>Local</a:t>
            </a:r>
            <a:r>
              <a:rPr lang="de-DE" sz="2800" dirty="0" smtClean="0">
                <a:latin typeface="Franklin Gothic Demi" charset="0"/>
                <a:ea typeface="Franklin Gothic Demi" charset="0"/>
                <a:cs typeface="Franklin Gothic Demi" charset="0"/>
              </a:rPr>
              <a:t> Service</a:t>
            </a:r>
            <a:endParaRPr lang="de-DE" sz="2800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sp>
        <p:nvSpPr>
          <p:cNvPr id="7" name="Eine Ecke des Rechtecks schneiden 6"/>
          <p:cNvSpPr/>
          <p:nvPr/>
        </p:nvSpPr>
        <p:spPr>
          <a:xfrm>
            <a:off x="3028507" y="3285572"/>
            <a:ext cx="1977656" cy="15948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Franklin Gothic Demi" charset="0"/>
                <a:ea typeface="Franklin Gothic Demi" charset="0"/>
                <a:cs typeface="Franklin Gothic Demi" charset="0"/>
              </a:rPr>
              <a:t>Remote</a:t>
            </a:r>
          </a:p>
          <a:p>
            <a:pPr algn="ctr"/>
            <a:r>
              <a:rPr lang="de-DE" sz="2800" dirty="0" smtClean="0">
                <a:latin typeface="Franklin Gothic Demi" charset="0"/>
                <a:ea typeface="Franklin Gothic Demi" charset="0"/>
                <a:cs typeface="Franklin Gothic Demi" charset="0"/>
              </a:rPr>
              <a:t>Service</a:t>
            </a:r>
            <a:endParaRPr lang="de-DE" sz="2800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sp>
        <p:nvSpPr>
          <p:cNvPr id="8" name="Eine Ecke des Rechtecks schneiden 7"/>
          <p:cNvSpPr/>
          <p:nvPr/>
        </p:nvSpPr>
        <p:spPr>
          <a:xfrm>
            <a:off x="5006163" y="4904438"/>
            <a:ext cx="1977656" cy="15948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Franklin Gothic Demi" charset="0"/>
                <a:ea typeface="Franklin Gothic Demi" charset="0"/>
                <a:cs typeface="Franklin Gothic Demi" charset="0"/>
              </a:rPr>
              <a:t>Software Rollout</a:t>
            </a:r>
            <a:endParaRPr lang="de-DE" sz="2800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sp>
        <p:nvSpPr>
          <p:cNvPr id="9" name="Eine Ecke des Rechtecks schneiden 8"/>
          <p:cNvSpPr/>
          <p:nvPr/>
        </p:nvSpPr>
        <p:spPr>
          <a:xfrm>
            <a:off x="6983820" y="4904438"/>
            <a:ext cx="1977656" cy="15948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Franklin Gothic Demi" charset="0"/>
                <a:ea typeface="Franklin Gothic Demi" charset="0"/>
                <a:cs typeface="Franklin Gothic Demi" charset="0"/>
              </a:rPr>
              <a:t>Share Economy</a:t>
            </a:r>
            <a:endParaRPr lang="de-DE" sz="2800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sp>
        <p:nvSpPr>
          <p:cNvPr id="10" name="Eine Ecke des Rechtecks schneiden 9"/>
          <p:cNvSpPr/>
          <p:nvPr/>
        </p:nvSpPr>
        <p:spPr>
          <a:xfrm>
            <a:off x="8961476" y="4904438"/>
            <a:ext cx="1977656" cy="15948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Franklin Gothic Demi" charset="0"/>
                <a:ea typeface="Franklin Gothic Demi" charset="0"/>
                <a:cs typeface="Franklin Gothic Demi" charset="0"/>
              </a:rPr>
              <a:t>Fleet Control</a:t>
            </a:r>
            <a:endParaRPr lang="de-DE" sz="2800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cxnSp>
        <p:nvCxnSpPr>
          <p:cNvPr id="16" name="Gewinkelte Verbindung 15"/>
          <p:cNvCxnSpPr/>
          <p:nvPr/>
        </p:nvCxnSpPr>
        <p:spPr>
          <a:xfrm rot="10800000">
            <a:off x="5569694" y="2432058"/>
            <a:ext cx="2402954" cy="3273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/>
          <p:nvPr/>
        </p:nvCxnSpPr>
        <p:spPr>
          <a:xfrm rot="10800000" flipV="1">
            <a:off x="5569694" y="2912105"/>
            <a:ext cx="2402954" cy="1160084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/>
          <p:nvPr/>
        </p:nvCxnSpPr>
        <p:spPr>
          <a:xfrm rot="5400000">
            <a:off x="7823287" y="3818466"/>
            <a:ext cx="1211351" cy="91262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4" idx="1"/>
            <a:endCxn id="10" idx="3"/>
          </p:cNvCxnSpPr>
          <p:nvPr/>
        </p:nvCxnSpPr>
        <p:spPr>
          <a:xfrm rot="5400000">
            <a:off x="9465551" y="4184884"/>
            <a:ext cx="1204308" cy="23480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6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Showcase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9" y="2001925"/>
            <a:ext cx="6343642" cy="44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0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Calibri</vt:lpstr>
      <vt:lpstr>CollegiateHeavyOutline</vt:lpstr>
      <vt:lpstr>Franklin Gothic Demi</vt:lpstr>
      <vt:lpstr>Franklin Gothic Heavy</vt:lpstr>
      <vt:lpstr>Arial</vt:lpstr>
      <vt:lpstr>Office-Design</vt:lpstr>
      <vt:lpstr>Palfinger as  a Service</vt:lpstr>
      <vt:lpstr>Digital Transformation</vt:lpstr>
      <vt:lpstr>Software is the Key</vt:lpstr>
      <vt:lpstr>Showcase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Palfinger as  a Service</dc:title>
  <dc:creator>Florian Bauer</dc:creator>
  <cp:lastModifiedBy>Florian Bauer</cp:lastModifiedBy>
  <cp:revision>3</cp:revision>
  <dcterms:created xsi:type="dcterms:W3CDTF">2017-03-05T08:56:38Z</dcterms:created>
  <dcterms:modified xsi:type="dcterms:W3CDTF">2017-03-05T09:23:47Z</dcterms:modified>
</cp:coreProperties>
</file>