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j/zRaUBcAQwkiAXg5PlHOkbfV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563ad1ab3_0_66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8563ad1ab3_0_66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8563ad1ab3_0_66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8563ad1ab3_0_66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8563ad1ab3_0_66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8563ad1ab3_0_663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8563ad1ab3_0_66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8563ad1ab3_0_72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8563ad1ab3_0_7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8563ad1ab3_0_7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8563ad1ab3_0_727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8563ad1ab3_0_727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8563ad1ab3_0_7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63ad1ab3_0_7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8563ad1ab3_0_67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8563ad1ab3_0_6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8563ad1ab3_0_6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8563ad1ab3_0_67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8563ad1ab3_0_67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8563ad1ab3_0_6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8563ad1ab3_0_6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8563ad1ab3_0_6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8563ad1ab3_0_6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8563ad1ab3_0_677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8563ad1ab3_0_67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8563ad1ab3_0_6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563ad1ab3_0_68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8563ad1ab3_0_68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8563ad1ab3_0_6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8563ad1ab3_0_6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8563ad1ab3_0_68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8563ad1ab3_0_68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8563ad1ab3_0_68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8563ad1ab3_0_6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8563ad1ab3_0_69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8563ad1ab3_0_69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8563ad1ab3_0_69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8563ad1ab3_0_69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8563ad1ab3_0_69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8563ad1ab3_0_69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8563ad1ab3_0_70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8563ad1ab3_0_70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8563ad1ab3_0_70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8563ad1ab3_0_70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8563ad1ab3_0_701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8563ad1ab3_0_701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8563ad1ab3_0_70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8563ad1ab3_0_70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8563ad1ab3_0_70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8563ad1ab3_0_70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8563ad1ab3_0_70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8563ad1ab3_0_7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63ad1ab3_0_7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8563ad1ab3_0_71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8563ad1ab3_0_7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8563ad1ab3_0_7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8563ad1ab3_0_715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8563ad1ab3_0_715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8563ad1ab3_0_715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8563ad1ab3_0_7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563ad1ab3_0_724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8563ad1ab3_0_72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563ad1ab3_0_6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8563ad1ab3_0_6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8563ad1ab3_0_6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nutricombat.atlassian.net/projects/SCRUM/versions/10001/tab/release-report-all-issues?sortBy=PRIORITY&amp;sortOrder=DESC" TargetMode="External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s://nutricombat.atlassian.net/projects/SCRUM/versions/10002/tab/release-report-all-issues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4" name="Google Shape;184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6" name="Google Shape;96;p2"/>
          <p:cNvGrpSpPr/>
          <p:nvPr/>
        </p:nvGrpSpPr>
        <p:grpSpPr>
          <a:xfrm>
            <a:off x="4085625" y="864325"/>
            <a:ext cx="7633500" cy="5933716"/>
            <a:chOff x="-1" y="-813081"/>
            <a:chExt cx="7633500" cy="5933716"/>
          </a:xfrm>
        </p:grpSpPr>
        <p:sp>
          <p:nvSpPr>
            <p:cNvPr id="97" name="Google Shape;97;p2"/>
            <p:cNvSpPr/>
            <p:nvPr/>
          </p:nvSpPr>
          <p:spPr>
            <a:xfrm>
              <a:off x="-1" y="-813081"/>
              <a:ext cx="7633500" cy="29499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594678" y="-61055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Fabián Muñoz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 Stack </a:t>
              </a: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Developer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 móvil (React Native)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 con APIs externas (Gemini API)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UI/UX e implementación de mockups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 y control de calidad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de monitoreo 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979" y="-474596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1" y="2340835"/>
              <a:ext cx="7633500" cy="27798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594674" y="2399761"/>
              <a:ext cx="5970900" cy="25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Vicente Chacón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 Stack</a:t>
              </a: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Developer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MX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desempeñadas: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Arquitectura del sistema backend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de base de datos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 de APIs REST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Configuración de DevOps (K3S, ArgoCD)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30200" lvl="1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del proyecto y documentación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5954" y="247680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225" y="1264750"/>
            <a:ext cx="1008425" cy="1008425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  <p:pic>
        <p:nvPicPr>
          <p:cNvPr id="104" name="Google Shape;1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8175" y="4182310"/>
            <a:ext cx="95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0" y="2169775"/>
            <a:ext cx="4348800" cy="5647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usuarios, luchan por mantener un seguimiento nutricional consistente debido 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Complejidad de registrar alimentos manualmente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motivación a largo plazo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Ausencia de retroalimentación inmediata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aburridas que generan abandono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 para identificar patrones alimenticios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5" y="2177325"/>
            <a:ext cx="4348800" cy="5647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NutriCombat transforma el seguimiento nutricional en una experiencia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inteligente de alimentos con 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puntos, niveles y logros motivacionales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interactivo con métricas visuales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predictivo de hábitos alimenticios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moderna y atractiva que fomenta el uso diario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móvil que facilite el seguimiento nutricional mediante inteligencia artificial, motivando a los usuarios a mantener hábitos alimenticios saludables a través de mecánicas de juego y análisis personalizado de su progreso, incorporando además la función de semana de corte de peso para apoyar objetivos específicos de control y reducción de peso.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300">
                <a:solidFill>
                  <a:schemeClr val="dk1"/>
                </a:solidFill>
              </a:rPr>
              <a:t>Integrar Google Gemini API para identificación automática de alimentos por imagen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300">
                <a:solidFill>
                  <a:schemeClr val="dk1"/>
                </a:solidFill>
              </a:rPr>
              <a:t>Desarrollar mecánicas de XP, niveles y logros para mantener engagement del usuario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300">
                <a:solidFill>
                  <a:schemeClr val="dk1"/>
                </a:solidFill>
              </a:rPr>
              <a:t>Construir interfaz visual con métricas nutricionales en tiempo real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300">
                <a:solidFill>
                  <a:schemeClr val="dk1"/>
                </a:solidFill>
              </a:rPr>
              <a:t>Crear sistema de insights y recomendaciones basadas en patrones de usuario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MX" sz="1300">
                <a:solidFill>
                  <a:schemeClr val="dk1"/>
                </a:solidFill>
              </a:rPr>
              <a:t>Implementar aplicación nativa multiplataforma con alta performance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 txBox="1"/>
          <p:nvPr/>
        </p:nvSpPr>
        <p:spPr>
          <a:xfrm>
            <a:off x="136188" y="1891430"/>
            <a:ext cx="12192000" cy="46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</a:rPr>
              <a:t>Alcance del Proyecto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Plataformas</a:t>
            </a:r>
            <a:r>
              <a:rPr lang="es-MX" sz="1800">
                <a:solidFill>
                  <a:schemeClr val="dk1"/>
                </a:solidFill>
              </a:rPr>
              <a:t>: Aplicación móvil multiplataforma (iOS y Android)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Usuarios objetivo</a:t>
            </a:r>
            <a:r>
              <a:rPr lang="es-MX" sz="1800">
                <a:solidFill>
                  <a:schemeClr val="dk1"/>
                </a:solidFill>
              </a:rPr>
              <a:t>: Personas interesadas en seguimiento nutricional (18-45 años)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Funcionalidades core</a:t>
            </a:r>
            <a:r>
              <a:rPr lang="es-MX" sz="1800">
                <a:solidFill>
                  <a:schemeClr val="dk1"/>
                </a:solidFill>
              </a:rPr>
              <a:t>: </a:t>
            </a:r>
            <a:r>
              <a:rPr lang="es-MX" sz="1800">
                <a:solidFill>
                  <a:schemeClr val="dk1"/>
                </a:solidFill>
              </a:rPr>
              <a:t>Registro y análisis de</a:t>
            </a:r>
            <a:r>
              <a:rPr lang="es-MX" sz="1800">
                <a:solidFill>
                  <a:schemeClr val="dk1"/>
                </a:solidFill>
              </a:rPr>
              <a:t> alimentos mediante fotos, dashboard de insights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Integración IA</a:t>
            </a:r>
            <a:r>
              <a:rPr lang="es-MX" sz="1800">
                <a:solidFill>
                  <a:schemeClr val="dk1"/>
                </a:solidFill>
              </a:rPr>
              <a:t>: Reconocimiento de alimentos mediante Gemini API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Infraestructura</a:t>
            </a:r>
            <a:r>
              <a:rPr lang="es-MX" sz="1800">
                <a:solidFill>
                  <a:schemeClr val="dk1"/>
                </a:solidFill>
              </a:rPr>
              <a:t>: Arquitectura cloud escalable con K3S y monitoreo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800">
                <a:solidFill>
                  <a:schemeClr val="dk1"/>
                </a:solidFill>
              </a:rPr>
              <a:t>Limitaciones del Proyecto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Precisión IA</a:t>
            </a:r>
            <a:r>
              <a:rPr lang="es-MX" sz="1800">
                <a:solidFill>
                  <a:schemeClr val="dk1"/>
                </a:solidFill>
              </a:rPr>
              <a:t>: Dependiente de tamaño y calidad de imagen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Conectividad</a:t>
            </a:r>
            <a:r>
              <a:rPr lang="es-MX" sz="1800">
                <a:solidFill>
                  <a:schemeClr val="dk1"/>
                </a:solidFill>
              </a:rPr>
              <a:t>: Requiere conexión a internet para funciones principales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Idioma</a:t>
            </a:r>
            <a:r>
              <a:rPr lang="es-MX" sz="1800">
                <a:solidFill>
                  <a:schemeClr val="dk1"/>
                </a:solidFill>
              </a:rPr>
              <a:t>: Versión inicial solo en español para mercado chileno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Integración salud</a:t>
            </a:r>
            <a:r>
              <a:rPr lang="es-MX" sz="1800">
                <a:solidFill>
                  <a:schemeClr val="dk1"/>
                </a:solidFill>
              </a:rPr>
              <a:t>: No incluye sincronización con dispositivos médicos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Alcance temporal</a:t>
            </a:r>
            <a:r>
              <a:rPr lang="es-MX" sz="1800">
                <a:solidFill>
                  <a:schemeClr val="dk1"/>
                </a:solidFill>
              </a:rPr>
              <a:t>: MVP funcional en 3 meses de desarrollo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MX" sz="1800">
                <a:solidFill>
                  <a:schemeClr val="dk1"/>
                </a:solidFill>
              </a:rPr>
              <a:t>Equipo</a:t>
            </a:r>
            <a:r>
              <a:rPr lang="es-MX" sz="1800">
                <a:solidFill>
                  <a:schemeClr val="dk1"/>
                </a:solidFill>
              </a:rPr>
              <a:t>: Desarrollo con recursos limitados (2 desarrolladores)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738255"/>
            <a:ext cx="12192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0" y="2557359"/>
            <a:ext cx="12192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>
                <a:solidFill>
                  <a:schemeClr val="dk1"/>
                </a:solidFill>
              </a:rPr>
              <a:t>Framework Ágil - Scrum Adaptado: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Sprints de 2 semanas</a:t>
            </a:r>
            <a:r>
              <a:rPr lang="es-MX" sz="1100">
                <a:solidFill>
                  <a:schemeClr val="dk1"/>
                </a:solidFill>
              </a:rPr>
              <a:t> con entregas incrementales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Daily standups</a:t>
            </a:r>
            <a:r>
              <a:rPr lang="es-MX" sz="1100">
                <a:solidFill>
                  <a:schemeClr val="dk1"/>
                </a:solidFill>
              </a:rPr>
              <a:t> para sincronización del equipo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Sprint planning</a:t>
            </a:r>
            <a:r>
              <a:rPr lang="es-MX" sz="1100">
                <a:solidFill>
                  <a:schemeClr val="dk1"/>
                </a:solidFill>
              </a:rPr>
              <a:t> con priorización de historias de usuario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Sprint review</a:t>
            </a:r>
            <a:r>
              <a:rPr lang="es-MX" sz="1100">
                <a:solidFill>
                  <a:schemeClr val="dk1"/>
                </a:solidFill>
              </a:rPr>
              <a:t> con demostración de funcionalidades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Retrospectiva</a:t>
            </a:r>
            <a:r>
              <a:rPr lang="es-MX" sz="1100">
                <a:solidFill>
                  <a:schemeClr val="dk1"/>
                </a:solidFill>
              </a:rPr>
              <a:t> para mejora continua del proceso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>
                <a:solidFill>
                  <a:schemeClr val="dk1"/>
                </a:solidFill>
              </a:rPr>
              <a:t>Roles y Responsabilidades: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Product Owner</a:t>
            </a:r>
            <a:r>
              <a:rPr lang="es-MX" sz="1100">
                <a:solidFill>
                  <a:schemeClr val="dk1"/>
                </a:solidFill>
              </a:rPr>
              <a:t>: Ambos desarrolladores alternativamente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Scrum Master</a:t>
            </a:r>
            <a:r>
              <a:rPr lang="es-MX" sz="1100">
                <a:solidFill>
                  <a:schemeClr val="dk1"/>
                </a:solidFill>
              </a:rPr>
              <a:t>: Rotación semanal entre integrantes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Development Team</a:t>
            </a:r>
            <a:r>
              <a:rPr lang="es-MX" sz="1100">
                <a:solidFill>
                  <a:schemeClr val="dk1"/>
                </a:solidFill>
              </a:rPr>
              <a:t>: Trabajo colaborativo en pares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5544500" y="2557359"/>
            <a:ext cx="121920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>
                <a:solidFill>
                  <a:schemeClr val="dk1"/>
                </a:solidFill>
              </a:rPr>
              <a:t>Herramientas de Gestión: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Jira</a:t>
            </a:r>
            <a:r>
              <a:rPr lang="es-MX" sz="1100">
                <a:solidFill>
                  <a:schemeClr val="dk1"/>
                </a:solidFill>
              </a:rPr>
              <a:t>: Gestión de backlog y seguimiento de sprints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Git/GitHub</a:t>
            </a:r>
            <a:r>
              <a:rPr lang="es-MX" sz="1100">
                <a:solidFill>
                  <a:schemeClr val="dk1"/>
                </a:solidFill>
              </a:rPr>
              <a:t>: Control de versiones y colaboración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Figma</a:t>
            </a:r>
            <a:r>
              <a:rPr lang="es-MX" sz="1100">
                <a:solidFill>
                  <a:schemeClr val="dk1"/>
                </a:solidFill>
              </a:rPr>
              <a:t>: Diseño y prototipado colaborativo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 sz="1100">
                <a:solidFill>
                  <a:schemeClr val="dk1"/>
                </a:solidFill>
              </a:rPr>
              <a:t>Whatsapp</a:t>
            </a:r>
            <a:r>
              <a:rPr lang="es-MX" sz="1100">
                <a:solidFill>
                  <a:schemeClr val="dk1"/>
                </a:solidFill>
              </a:rPr>
              <a:t>: Comunicación diaria del equipo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>
                <a:solidFill>
                  <a:schemeClr val="dk1"/>
                </a:solidFill>
              </a:rPr>
              <a:t>Definición de Done: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>
                <a:solidFill>
                  <a:schemeClr val="dk1"/>
                </a:solidFill>
              </a:rPr>
              <a:t>Código revisado por ambos desarrolladores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>
                <a:solidFill>
                  <a:schemeClr val="dk1"/>
                </a:solidFill>
              </a:rPr>
              <a:t>Tests unitarios implementados y pasando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>
                <a:solidFill>
                  <a:schemeClr val="dk1"/>
                </a:solidFill>
              </a:rPr>
              <a:t>Funcionalidad integrada y probada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>
                <a:solidFill>
                  <a:schemeClr val="dk1"/>
                </a:solidFill>
              </a:rPr>
              <a:t>Documentación actualizada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MX" sz="1100">
                <a:solidFill>
                  <a:schemeClr val="dk1"/>
                </a:solidFill>
              </a:rPr>
              <a:t>Deploy exitoso en ambiente de testing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NUTRICOMBAT”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1" y="115565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7"/>
          <p:cNvSpPr txBox="1"/>
          <p:nvPr/>
        </p:nvSpPr>
        <p:spPr>
          <a:xfrm>
            <a:off x="7955152" y="1850950"/>
            <a:ext cx="147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50" lIns="82050" spcFirstLastPara="1" rIns="82050" wrap="square" tIns="82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25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Release 1.0.0</a:t>
            </a:r>
            <a:endParaRPr sz="15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1520" y="2324250"/>
            <a:ext cx="6189932" cy="22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1509913" y="3751475"/>
            <a:ext cx="3000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25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Release 1.0.1</a:t>
            </a:r>
            <a:endParaRPr sz="1525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1525" y="2324250"/>
            <a:ext cx="6189926" cy="227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000" y="4170875"/>
            <a:ext cx="5643827" cy="210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000" y="4170875"/>
            <a:ext cx="5643827" cy="2237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8" name="Google Shape;1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637" y="2079150"/>
            <a:ext cx="7546725" cy="44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NUTRICOMBAT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