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433A07-3EFF-45DE-A02B-5FC55CD22DBA}" v="48" dt="2022-04-20T13:49:49.486"/>
    <p1510:client id="{40742918-62F6-4607-A140-9CB90BCC4B5E}" v="66" dt="2022-04-24T07:02:27.265"/>
    <p1510:client id="{43C7BF1B-6394-452A-9FC7-17F1980C73E9}" v="321" dt="2022-04-19T21:54:08.219"/>
    <p1510:client id="{4EE6375D-25FD-4D2C-AE5D-2850DF0952AF}" v="14" dt="2022-04-13T13:49:26.127"/>
    <p1510:client id="{9D47D1E1-C6E9-4C8F-80DA-3DB5B1ABC34E}" v="9" dt="2022-04-10T15:12:50.894"/>
    <p1510:client id="{C824459C-D035-458F-84DC-3A8E6AD3BC89}" v="50" dt="2022-06-12T15:36:57.590"/>
    <p1510:client id="{E4BA36BA-F7F5-48E0-9D30-61D04C3BF2FC}" v="2" dt="2022-04-10T14:33:50.088"/>
    <p1510:client id="{FB31E842-979B-401A-815D-F48335B2ABC9}" v="27" dt="2022-04-10T15:11:25.8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82" d="100"/>
          <a:sy n="82" d="100"/>
        </p:scale>
        <p:origin x="5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09.08.2022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3166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09.08.2022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9206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09.08.2022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9958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09.08.2022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3200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09.08.2022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5585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09.08.2022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2901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09.08.2022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4084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09.08.2022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0206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09.08.2022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7692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09.08.2022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3883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09.08.2022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9888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EB3054-B75A-4BD7-8B3E-8DC0F614FAF3}" type="datetimeFigureOut">
              <a:rPr lang="de-DE" smtClean="0"/>
              <a:t>09.08.2022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4725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1F9009FB-5D19-47CC-B5D9-C53BCBBCC4E6}"/>
              </a:ext>
            </a:extLst>
          </p:cNvPr>
          <p:cNvSpPr/>
          <p:nvPr/>
        </p:nvSpPr>
        <p:spPr>
          <a:xfrm>
            <a:off x="4264090" y="1856792"/>
            <a:ext cx="4357396" cy="225800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dirty="0"/>
              <a:t>Kaffeekapsel - Trennung in Deckel, Kapselkörper und Kaffeepulver, dabei bleibt der Kaffee nutzbar</a:t>
            </a: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809C49DB-2505-4AA8-9371-516EBF6CE543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1623527" y="2985796"/>
            <a:ext cx="26405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15DA6E8B-DC83-48AF-A127-86832B52473C}"/>
              </a:ext>
            </a:extLst>
          </p:cNvPr>
          <p:cNvCxnSpPr>
            <a:cxnSpLocks/>
          </p:cNvCxnSpPr>
          <p:nvPr/>
        </p:nvCxnSpPr>
        <p:spPr>
          <a:xfrm>
            <a:off x="8574832" y="2261119"/>
            <a:ext cx="26405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0643E832-6603-4C37-AEAB-E0884D707D0A}"/>
              </a:ext>
            </a:extLst>
          </p:cNvPr>
          <p:cNvCxnSpPr>
            <a:cxnSpLocks/>
          </p:cNvCxnSpPr>
          <p:nvPr/>
        </p:nvCxnSpPr>
        <p:spPr>
          <a:xfrm>
            <a:off x="8621486" y="2890544"/>
            <a:ext cx="26405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5703276D-A6BA-46E1-AF12-8E27CEB538B7}"/>
              </a:ext>
            </a:extLst>
          </p:cNvPr>
          <p:cNvCxnSpPr>
            <a:cxnSpLocks/>
          </p:cNvCxnSpPr>
          <p:nvPr/>
        </p:nvCxnSpPr>
        <p:spPr>
          <a:xfrm>
            <a:off x="8621486" y="3601616"/>
            <a:ext cx="26405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feld 10">
            <a:extLst>
              <a:ext uri="{FF2B5EF4-FFF2-40B4-BE49-F238E27FC236}">
                <a16:creationId xmlns:a16="http://schemas.microsoft.com/office/drawing/2014/main" id="{95C723C2-2F16-4302-999D-3961159D3F7C}"/>
              </a:ext>
            </a:extLst>
          </p:cNvPr>
          <p:cNvSpPr txBox="1"/>
          <p:nvPr/>
        </p:nvSpPr>
        <p:spPr>
          <a:xfrm>
            <a:off x="2076062" y="2705878"/>
            <a:ext cx="2024742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de-DE" dirty="0"/>
              <a:t>Kaffeekapseln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F3F822B4-6CB8-4453-A848-4D479EA4724B}"/>
              </a:ext>
            </a:extLst>
          </p:cNvPr>
          <p:cNvSpPr txBox="1"/>
          <p:nvPr/>
        </p:nvSpPr>
        <p:spPr>
          <a:xfrm>
            <a:off x="8798767" y="1858741"/>
            <a:ext cx="2052735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de-DE" dirty="0"/>
              <a:t>Kaffeepulver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D1E4F78A-8FA6-45C3-AD30-EE1A9D842483}"/>
              </a:ext>
            </a:extLst>
          </p:cNvPr>
          <p:cNvSpPr txBox="1"/>
          <p:nvPr/>
        </p:nvSpPr>
        <p:spPr>
          <a:xfrm>
            <a:off x="8784772" y="2506444"/>
            <a:ext cx="2052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Kapselkörper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34EC83AD-C5D1-4E31-AA1B-9B624BB2D998}"/>
              </a:ext>
            </a:extLst>
          </p:cNvPr>
          <p:cNvSpPr txBox="1"/>
          <p:nvPr/>
        </p:nvSpPr>
        <p:spPr>
          <a:xfrm>
            <a:off x="8798767" y="3247053"/>
            <a:ext cx="2052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Kapseldeckel</a:t>
            </a: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C863CBA9-87AB-4FCC-9E28-A8AF819AC54C}"/>
              </a:ext>
            </a:extLst>
          </p:cNvPr>
          <p:cNvCxnSpPr/>
          <p:nvPr/>
        </p:nvCxnSpPr>
        <p:spPr>
          <a:xfrm flipV="1">
            <a:off x="1623527" y="3542914"/>
            <a:ext cx="2640563" cy="14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14649266-066B-4121-AA69-32AF542DF779}"/>
              </a:ext>
            </a:extLst>
          </p:cNvPr>
          <p:cNvSpPr txBox="1"/>
          <p:nvPr/>
        </p:nvSpPr>
        <p:spPr>
          <a:xfrm>
            <a:off x="2076062" y="3130420"/>
            <a:ext cx="2052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Elektr. Energie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4E364F34-ECFA-4A6F-B5C4-BA75D3227850}"/>
              </a:ext>
            </a:extLst>
          </p:cNvPr>
          <p:cNvSpPr txBox="1"/>
          <p:nvPr/>
        </p:nvSpPr>
        <p:spPr>
          <a:xfrm>
            <a:off x="2132045" y="254669"/>
            <a:ext cx="7921690" cy="5232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/>
              <a:t>Funktionsstruktur 1. Stufe</a:t>
            </a:r>
          </a:p>
        </p:txBody>
      </p:sp>
    </p:spTree>
    <p:extLst>
      <p:ext uri="{BB962C8B-B14F-4D97-AF65-F5344CB8AC3E}">
        <p14:creationId xmlns:p14="http://schemas.microsoft.com/office/powerpoint/2010/main" val="1577499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2B0EF74B-72AE-4153-9037-AAE29B036530}"/>
              </a:ext>
            </a:extLst>
          </p:cNvPr>
          <p:cNvSpPr txBox="1"/>
          <p:nvPr/>
        </p:nvSpPr>
        <p:spPr>
          <a:xfrm>
            <a:off x="2132045" y="254669"/>
            <a:ext cx="7921690" cy="5232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/>
              <a:t>Funktionsstruktur 2. Stufe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D9AFBA03-C47E-41A5-B9E5-9D8FB21A5399}"/>
              </a:ext>
            </a:extLst>
          </p:cNvPr>
          <p:cNvSpPr/>
          <p:nvPr/>
        </p:nvSpPr>
        <p:spPr>
          <a:xfrm>
            <a:off x="2132046" y="1091682"/>
            <a:ext cx="7851710" cy="55116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D0431D36-5C0B-4436-8D35-9832BB8585FC}"/>
              </a:ext>
            </a:extLst>
          </p:cNvPr>
          <p:cNvSpPr/>
          <p:nvPr/>
        </p:nvSpPr>
        <p:spPr>
          <a:xfrm>
            <a:off x="2383972" y="1408922"/>
            <a:ext cx="1978089" cy="101703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Kapseln gleich positionieren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132AF3FD-95D7-405E-9CA1-C155BE925DB1}"/>
              </a:ext>
            </a:extLst>
          </p:cNvPr>
          <p:cNvSpPr/>
          <p:nvPr/>
        </p:nvSpPr>
        <p:spPr>
          <a:xfrm>
            <a:off x="7728858" y="4565781"/>
            <a:ext cx="1978089" cy="101703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Kaffeepulver aus Kapselkörper holen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71EE84F1-69E0-410E-932D-E870BF0C3A09}"/>
              </a:ext>
            </a:extLst>
          </p:cNvPr>
          <p:cNvSpPr/>
          <p:nvPr/>
        </p:nvSpPr>
        <p:spPr>
          <a:xfrm>
            <a:off x="5173824" y="2920481"/>
            <a:ext cx="1978089" cy="101703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Kapseldeckel entfernen</a:t>
            </a: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61735632-4F57-4F0B-B178-1A98CCFDDEC0}"/>
              </a:ext>
            </a:extLst>
          </p:cNvPr>
          <p:cNvCxnSpPr>
            <a:cxnSpLocks/>
          </p:cNvCxnSpPr>
          <p:nvPr/>
        </p:nvCxnSpPr>
        <p:spPr>
          <a:xfrm>
            <a:off x="595605" y="4877145"/>
            <a:ext cx="7099386" cy="8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2" name="Textfeld 21">
            <a:extLst>
              <a:ext uri="{FF2B5EF4-FFF2-40B4-BE49-F238E27FC236}">
                <a16:creationId xmlns:a16="http://schemas.microsoft.com/office/drawing/2014/main" id="{81BED706-9B7A-49CD-B28B-AF7E13DE31A8}"/>
              </a:ext>
            </a:extLst>
          </p:cNvPr>
          <p:cNvSpPr txBox="1"/>
          <p:nvPr/>
        </p:nvSpPr>
        <p:spPr>
          <a:xfrm>
            <a:off x="555172" y="4381115"/>
            <a:ext cx="1520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Elektr. Energie</a:t>
            </a:r>
          </a:p>
        </p:txBody>
      </p: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7A3295EB-1E2A-48F3-BA85-212FB80A3583}"/>
              </a:ext>
            </a:extLst>
          </p:cNvPr>
          <p:cNvCxnSpPr/>
          <p:nvPr/>
        </p:nvCxnSpPr>
        <p:spPr>
          <a:xfrm>
            <a:off x="555172" y="1996751"/>
            <a:ext cx="1828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feld 25">
            <a:extLst>
              <a:ext uri="{FF2B5EF4-FFF2-40B4-BE49-F238E27FC236}">
                <a16:creationId xmlns:a16="http://schemas.microsoft.com/office/drawing/2014/main" id="{C1EDCB04-F29F-4F9C-9583-67F2EB60BDF4}"/>
              </a:ext>
            </a:extLst>
          </p:cNvPr>
          <p:cNvSpPr txBox="1"/>
          <p:nvPr/>
        </p:nvSpPr>
        <p:spPr>
          <a:xfrm>
            <a:off x="555172" y="1621949"/>
            <a:ext cx="1520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Kaffeekapseln</a:t>
            </a:r>
          </a:p>
        </p:txBody>
      </p:sp>
      <p:cxnSp>
        <p:nvCxnSpPr>
          <p:cNvPr id="30" name="Verbinder: gewinkelt 29">
            <a:extLst>
              <a:ext uri="{FF2B5EF4-FFF2-40B4-BE49-F238E27FC236}">
                <a16:creationId xmlns:a16="http://schemas.microsoft.com/office/drawing/2014/main" id="{24FAF018-A3F7-4038-B95C-EC64C8E61B62}"/>
              </a:ext>
            </a:extLst>
          </p:cNvPr>
          <p:cNvCxnSpPr>
            <a:cxnSpLocks/>
          </p:cNvCxnSpPr>
          <p:nvPr/>
        </p:nvCxnSpPr>
        <p:spPr>
          <a:xfrm>
            <a:off x="4091473" y="2001416"/>
            <a:ext cx="1082351" cy="105784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A937AD85-EF02-4ED5-B7FE-7EC0B8E6D0BE}"/>
              </a:ext>
            </a:extLst>
          </p:cNvPr>
          <p:cNvCxnSpPr>
            <a:cxnSpLocks/>
          </p:cNvCxnSpPr>
          <p:nvPr/>
        </p:nvCxnSpPr>
        <p:spPr>
          <a:xfrm>
            <a:off x="7151913" y="3059261"/>
            <a:ext cx="4651311" cy="45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Textfeld 49">
            <a:extLst>
              <a:ext uri="{FF2B5EF4-FFF2-40B4-BE49-F238E27FC236}">
                <a16:creationId xmlns:a16="http://schemas.microsoft.com/office/drawing/2014/main" id="{03F952C2-A670-48EA-99E7-B00B247B399C}"/>
              </a:ext>
            </a:extLst>
          </p:cNvPr>
          <p:cNvSpPr txBox="1"/>
          <p:nvPr/>
        </p:nvSpPr>
        <p:spPr>
          <a:xfrm>
            <a:off x="9999307" y="2735815"/>
            <a:ext cx="1520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Kapseldeckel</a:t>
            </a:r>
          </a:p>
        </p:txBody>
      </p: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290CA898-92B4-4FC3-8C46-919BAB63EAAC}"/>
              </a:ext>
            </a:extLst>
          </p:cNvPr>
          <p:cNvCxnSpPr/>
          <p:nvPr/>
        </p:nvCxnSpPr>
        <p:spPr>
          <a:xfrm>
            <a:off x="9706947" y="4750447"/>
            <a:ext cx="2096277" cy="8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CE5AC3C7-D4B0-409F-A42F-667462B84CF0}"/>
              </a:ext>
            </a:extLst>
          </p:cNvPr>
          <p:cNvCxnSpPr/>
          <p:nvPr/>
        </p:nvCxnSpPr>
        <p:spPr>
          <a:xfrm>
            <a:off x="9706947" y="5431193"/>
            <a:ext cx="2096277" cy="8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Textfeld 55">
            <a:extLst>
              <a:ext uri="{FF2B5EF4-FFF2-40B4-BE49-F238E27FC236}">
                <a16:creationId xmlns:a16="http://schemas.microsoft.com/office/drawing/2014/main" id="{074F4FFC-76D5-4611-9748-6323FAC74ABB}"/>
              </a:ext>
            </a:extLst>
          </p:cNvPr>
          <p:cNvSpPr txBox="1"/>
          <p:nvPr/>
        </p:nvSpPr>
        <p:spPr>
          <a:xfrm>
            <a:off x="9983756" y="4401531"/>
            <a:ext cx="1520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Kapselkörper</a:t>
            </a:r>
          </a:p>
        </p:txBody>
      </p:sp>
      <p:sp>
        <p:nvSpPr>
          <p:cNvPr id="57" name="Textfeld 56">
            <a:extLst>
              <a:ext uri="{FF2B5EF4-FFF2-40B4-BE49-F238E27FC236}">
                <a16:creationId xmlns:a16="http://schemas.microsoft.com/office/drawing/2014/main" id="{5F820822-7AE2-4F53-82E6-119BCEBF4C5F}"/>
              </a:ext>
            </a:extLst>
          </p:cNvPr>
          <p:cNvSpPr txBox="1"/>
          <p:nvPr/>
        </p:nvSpPr>
        <p:spPr>
          <a:xfrm>
            <a:off x="9994640" y="5072562"/>
            <a:ext cx="1520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Kaffeepulver</a:t>
            </a:r>
          </a:p>
        </p:txBody>
      </p:sp>
      <p:cxnSp>
        <p:nvCxnSpPr>
          <p:cNvPr id="59" name="Verbinder: gewinkelt 58">
            <a:extLst>
              <a:ext uri="{FF2B5EF4-FFF2-40B4-BE49-F238E27FC236}">
                <a16:creationId xmlns:a16="http://schemas.microsoft.com/office/drawing/2014/main" id="{DFD6ECF3-6951-4660-B4DD-1358610BDD74}"/>
              </a:ext>
            </a:extLst>
          </p:cNvPr>
          <p:cNvCxnSpPr>
            <a:cxnSpLocks/>
          </p:cNvCxnSpPr>
          <p:nvPr/>
        </p:nvCxnSpPr>
        <p:spPr>
          <a:xfrm>
            <a:off x="7118045" y="3659262"/>
            <a:ext cx="588003" cy="105045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A556B37D-F633-9202-E7EB-4C3777A9510B}"/>
              </a:ext>
            </a:extLst>
          </p:cNvPr>
          <p:cNvCxnSpPr>
            <a:cxnSpLocks/>
          </p:cNvCxnSpPr>
          <p:nvPr/>
        </p:nvCxnSpPr>
        <p:spPr>
          <a:xfrm flipV="1">
            <a:off x="3303793" y="2445152"/>
            <a:ext cx="25144" cy="2421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94332F01-A81F-8A67-BFD7-A24F3FB09A0C}"/>
              </a:ext>
            </a:extLst>
          </p:cNvPr>
          <p:cNvCxnSpPr>
            <a:cxnSpLocks/>
          </p:cNvCxnSpPr>
          <p:nvPr/>
        </p:nvCxnSpPr>
        <p:spPr>
          <a:xfrm flipV="1">
            <a:off x="6043445" y="3906933"/>
            <a:ext cx="4824" cy="972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9323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11916B47-4509-4680-904F-95A99A929C9B}"/>
              </a:ext>
            </a:extLst>
          </p:cNvPr>
          <p:cNvSpPr txBox="1"/>
          <p:nvPr/>
        </p:nvSpPr>
        <p:spPr>
          <a:xfrm>
            <a:off x="2132045" y="254669"/>
            <a:ext cx="7921690" cy="5232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/>
              <a:t>Funktionsstruktur 3. Stufe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EFAEEC4E-35B8-4F18-8542-877E3DEAACEE}"/>
              </a:ext>
            </a:extLst>
          </p:cNvPr>
          <p:cNvSpPr/>
          <p:nvPr/>
        </p:nvSpPr>
        <p:spPr>
          <a:xfrm>
            <a:off x="2077617" y="1137039"/>
            <a:ext cx="7665641" cy="45104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Rechteck 6">
            <a:extLst>
              <a:ext uri="{FF2B5EF4-FFF2-40B4-BE49-F238E27FC236}">
                <a16:creationId xmlns:a16="http://schemas.microsoft.com/office/drawing/2014/main" id="{387E6DF3-653F-886A-BB76-8D5C784F7984}"/>
              </a:ext>
            </a:extLst>
          </p:cNvPr>
          <p:cNvSpPr/>
          <p:nvPr/>
        </p:nvSpPr>
        <p:spPr>
          <a:xfrm>
            <a:off x="2445995" y="1408922"/>
            <a:ext cx="1978089" cy="101703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dirty="0"/>
              <a:t>Kapseln rütteln</a:t>
            </a:r>
            <a:endParaRPr lang="de-DE" dirty="0">
              <a:cs typeface="Calibri"/>
            </a:endParaRPr>
          </a:p>
        </p:txBody>
      </p:sp>
      <p:sp>
        <p:nvSpPr>
          <p:cNvPr id="3" name="Rechteck 6">
            <a:extLst>
              <a:ext uri="{FF2B5EF4-FFF2-40B4-BE49-F238E27FC236}">
                <a16:creationId xmlns:a16="http://schemas.microsoft.com/office/drawing/2014/main" id="{FB8176AB-2070-89BD-7DE2-4C762C3F66E2}"/>
              </a:ext>
            </a:extLst>
          </p:cNvPr>
          <p:cNvSpPr/>
          <p:nvPr/>
        </p:nvSpPr>
        <p:spPr>
          <a:xfrm>
            <a:off x="5015530" y="1408922"/>
            <a:ext cx="1978089" cy="101703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dirty="0"/>
              <a:t>Kapseln greifen und positionieren</a:t>
            </a:r>
            <a:endParaRPr lang="de-DE" dirty="0">
              <a:cs typeface="Calibri"/>
            </a:endParaRPr>
          </a:p>
        </p:txBody>
      </p:sp>
      <p:sp>
        <p:nvSpPr>
          <p:cNvPr id="9" name="Rechteck 6">
            <a:extLst>
              <a:ext uri="{FF2B5EF4-FFF2-40B4-BE49-F238E27FC236}">
                <a16:creationId xmlns:a16="http://schemas.microsoft.com/office/drawing/2014/main" id="{B51225C7-13F7-0EEE-0F47-74317ED75A0D}"/>
              </a:ext>
            </a:extLst>
          </p:cNvPr>
          <p:cNvSpPr/>
          <p:nvPr/>
        </p:nvSpPr>
        <p:spPr>
          <a:xfrm>
            <a:off x="7478740" y="1408922"/>
            <a:ext cx="1978089" cy="101703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/>
              <a:t>Kapseln öffnen</a:t>
            </a:r>
            <a:endParaRPr lang="fr-FR"/>
          </a:p>
        </p:txBody>
      </p:sp>
      <p:sp>
        <p:nvSpPr>
          <p:cNvPr id="10" name="Rechteck 6">
            <a:extLst>
              <a:ext uri="{FF2B5EF4-FFF2-40B4-BE49-F238E27FC236}">
                <a16:creationId xmlns:a16="http://schemas.microsoft.com/office/drawing/2014/main" id="{55DC3EB7-7287-9940-BCF9-AB23F7AA9E28}"/>
              </a:ext>
            </a:extLst>
          </p:cNvPr>
          <p:cNvSpPr/>
          <p:nvPr/>
        </p:nvSpPr>
        <p:spPr>
          <a:xfrm>
            <a:off x="7514181" y="2737991"/>
            <a:ext cx="1978089" cy="101703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dirty="0"/>
              <a:t>Deckel abführen</a:t>
            </a:r>
            <a:endParaRPr lang="fr-FR" dirty="0"/>
          </a:p>
        </p:txBody>
      </p:sp>
      <p:sp>
        <p:nvSpPr>
          <p:cNvPr id="11" name="Rechteck 6">
            <a:extLst>
              <a:ext uri="{FF2B5EF4-FFF2-40B4-BE49-F238E27FC236}">
                <a16:creationId xmlns:a16="http://schemas.microsoft.com/office/drawing/2014/main" id="{8D78E629-9A6D-263A-F3D8-2E6A72BC392C}"/>
              </a:ext>
            </a:extLst>
          </p:cNvPr>
          <p:cNvSpPr/>
          <p:nvPr/>
        </p:nvSpPr>
        <p:spPr>
          <a:xfrm>
            <a:off x="5068692" y="3055491"/>
            <a:ext cx="1597090" cy="8083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dirty="0"/>
              <a:t>Kaffee von der Kapsel trennen</a:t>
            </a:r>
            <a:endParaRPr lang="fr-FR" dirty="0"/>
          </a:p>
        </p:txBody>
      </p:sp>
      <p:sp>
        <p:nvSpPr>
          <p:cNvPr id="12" name="Rechteck 6">
            <a:extLst>
              <a:ext uri="{FF2B5EF4-FFF2-40B4-BE49-F238E27FC236}">
                <a16:creationId xmlns:a16="http://schemas.microsoft.com/office/drawing/2014/main" id="{CFA48C0D-9E56-65CE-C41F-4457F5373389}"/>
              </a:ext>
            </a:extLst>
          </p:cNvPr>
          <p:cNvSpPr/>
          <p:nvPr/>
        </p:nvSpPr>
        <p:spPr>
          <a:xfrm>
            <a:off x="7659324" y="4501012"/>
            <a:ext cx="1606161" cy="64510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dirty="0"/>
              <a:t>Deckel sammeln</a:t>
            </a:r>
            <a:endParaRPr lang="fr-FR" dirty="0"/>
          </a:p>
        </p:txBody>
      </p:sp>
      <p:sp>
        <p:nvSpPr>
          <p:cNvPr id="13" name="Rechteck 6">
            <a:extLst>
              <a:ext uri="{FF2B5EF4-FFF2-40B4-BE49-F238E27FC236}">
                <a16:creationId xmlns:a16="http://schemas.microsoft.com/office/drawing/2014/main" id="{BD3AD420-9285-9A7D-F77F-5EF71DDB78B3}"/>
              </a:ext>
            </a:extLst>
          </p:cNvPr>
          <p:cNvSpPr/>
          <p:nvPr/>
        </p:nvSpPr>
        <p:spPr>
          <a:xfrm>
            <a:off x="5059621" y="4528226"/>
            <a:ext cx="1479160" cy="6178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dirty="0"/>
              <a:t>Kaffeepulver sammeln</a:t>
            </a:r>
            <a:endParaRPr lang="fr-FR" dirty="0"/>
          </a:p>
        </p:txBody>
      </p:sp>
      <p:sp>
        <p:nvSpPr>
          <p:cNvPr id="14" name="Rechteck 6">
            <a:extLst>
              <a:ext uri="{FF2B5EF4-FFF2-40B4-BE49-F238E27FC236}">
                <a16:creationId xmlns:a16="http://schemas.microsoft.com/office/drawing/2014/main" id="{F7E3D36C-4058-0DB9-CFFD-EB69B628EAF3}"/>
              </a:ext>
            </a:extLst>
          </p:cNvPr>
          <p:cNvSpPr/>
          <p:nvPr/>
        </p:nvSpPr>
        <p:spPr>
          <a:xfrm>
            <a:off x="2747040" y="4528227"/>
            <a:ext cx="1406588" cy="6178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dirty="0"/>
              <a:t>Kapselkörper sammeln</a:t>
            </a:r>
            <a:endParaRPr lang="de-DE" dirty="0">
              <a:cs typeface="Calibri"/>
            </a:endParaRPr>
          </a:p>
        </p:txBody>
      </p:sp>
      <p:cxnSp>
        <p:nvCxnSpPr>
          <p:cNvPr id="16" name="Gerade Verbindung mit Pfeil 24">
            <a:extLst>
              <a:ext uri="{FF2B5EF4-FFF2-40B4-BE49-F238E27FC236}">
                <a16:creationId xmlns:a16="http://schemas.microsoft.com/office/drawing/2014/main" id="{CA5D504E-791D-661A-DD42-A49930F983EA}"/>
              </a:ext>
            </a:extLst>
          </p:cNvPr>
          <p:cNvCxnSpPr/>
          <p:nvPr/>
        </p:nvCxnSpPr>
        <p:spPr>
          <a:xfrm>
            <a:off x="617195" y="1996751"/>
            <a:ext cx="1828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feld 25">
            <a:extLst>
              <a:ext uri="{FF2B5EF4-FFF2-40B4-BE49-F238E27FC236}">
                <a16:creationId xmlns:a16="http://schemas.microsoft.com/office/drawing/2014/main" id="{9D173038-ABDC-A232-14AE-1CF7CEDE9917}"/>
              </a:ext>
            </a:extLst>
          </p:cNvPr>
          <p:cNvSpPr txBox="1"/>
          <p:nvPr/>
        </p:nvSpPr>
        <p:spPr>
          <a:xfrm>
            <a:off x="555172" y="1621949"/>
            <a:ext cx="1520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Kaffeekapseln</a:t>
            </a:r>
          </a:p>
        </p:txBody>
      </p:sp>
      <p:sp>
        <p:nvSpPr>
          <p:cNvPr id="22" name="Textfeld 20">
            <a:extLst>
              <a:ext uri="{FF2B5EF4-FFF2-40B4-BE49-F238E27FC236}">
                <a16:creationId xmlns:a16="http://schemas.microsoft.com/office/drawing/2014/main" id="{347601A0-DC89-B0FC-831F-5BB6FAE98874}"/>
              </a:ext>
            </a:extLst>
          </p:cNvPr>
          <p:cNvSpPr txBox="1"/>
          <p:nvPr/>
        </p:nvSpPr>
        <p:spPr>
          <a:xfrm>
            <a:off x="367836" y="2928658"/>
            <a:ext cx="1520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Elektr. Energie</a:t>
            </a:r>
          </a:p>
        </p:txBody>
      </p: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DB4A1C4F-CD6C-F151-1EE6-01505AA6E41F}"/>
              </a:ext>
            </a:extLst>
          </p:cNvPr>
          <p:cNvCxnSpPr>
            <a:cxnSpLocks/>
          </p:cNvCxnSpPr>
          <p:nvPr/>
        </p:nvCxnSpPr>
        <p:spPr>
          <a:xfrm flipV="1">
            <a:off x="6994450" y="1901457"/>
            <a:ext cx="506820" cy="70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4">
            <a:extLst>
              <a:ext uri="{FF2B5EF4-FFF2-40B4-BE49-F238E27FC236}">
                <a16:creationId xmlns:a16="http://schemas.microsoft.com/office/drawing/2014/main" id="{DA9BB98E-63A9-548A-FB5C-3370D46A90DF}"/>
              </a:ext>
            </a:extLst>
          </p:cNvPr>
          <p:cNvCxnSpPr/>
          <p:nvPr/>
        </p:nvCxnSpPr>
        <p:spPr>
          <a:xfrm flipV="1">
            <a:off x="4418335" y="1943589"/>
            <a:ext cx="597195" cy="8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ABD957BE-8A83-36D4-2F51-2B64CFD299DB}"/>
              </a:ext>
            </a:extLst>
          </p:cNvPr>
          <p:cNvCxnSpPr/>
          <p:nvPr/>
        </p:nvCxnSpPr>
        <p:spPr>
          <a:xfrm>
            <a:off x="8448833" y="2432577"/>
            <a:ext cx="1352" cy="3104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5F3D43BE-1447-F095-E521-ACFCF6579F47}"/>
              </a:ext>
            </a:extLst>
          </p:cNvPr>
          <p:cNvCxnSpPr>
            <a:cxnSpLocks/>
          </p:cNvCxnSpPr>
          <p:nvPr/>
        </p:nvCxnSpPr>
        <p:spPr>
          <a:xfrm>
            <a:off x="8447988" y="3751310"/>
            <a:ext cx="10423" cy="7458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6D8F9E50-72AA-DDCF-C3A0-BBD4745C108B}"/>
              </a:ext>
            </a:extLst>
          </p:cNvPr>
          <p:cNvCxnSpPr>
            <a:cxnSpLocks/>
          </p:cNvCxnSpPr>
          <p:nvPr/>
        </p:nvCxnSpPr>
        <p:spPr>
          <a:xfrm>
            <a:off x="5754829" y="3751309"/>
            <a:ext cx="10845" cy="7812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DA99ADA8-0FEB-65E1-8356-E31D2D327ED2}"/>
              </a:ext>
            </a:extLst>
          </p:cNvPr>
          <p:cNvCxnSpPr>
            <a:cxnSpLocks/>
          </p:cNvCxnSpPr>
          <p:nvPr/>
        </p:nvCxnSpPr>
        <p:spPr>
          <a:xfrm flipH="1">
            <a:off x="6675770" y="3378115"/>
            <a:ext cx="790394" cy="19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 : en angle 30">
            <a:extLst>
              <a:ext uri="{FF2B5EF4-FFF2-40B4-BE49-F238E27FC236}">
                <a16:creationId xmlns:a16="http://schemas.microsoft.com/office/drawing/2014/main" id="{3DF36C1B-633A-4B7D-32A0-E4C4B24A63BC}"/>
              </a:ext>
            </a:extLst>
          </p:cNvPr>
          <p:cNvCxnSpPr/>
          <p:nvPr/>
        </p:nvCxnSpPr>
        <p:spPr>
          <a:xfrm flipH="1">
            <a:off x="4137933" y="3486602"/>
            <a:ext cx="945243" cy="124097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hteck 6">
            <a:extLst>
              <a:ext uri="{FF2B5EF4-FFF2-40B4-BE49-F238E27FC236}">
                <a16:creationId xmlns:a16="http://schemas.microsoft.com/office/drawing/2014/main" id="{7DF5BAF5-9F62-BE70-DF25-49C4F461E506}"/>
              </a:ext>
            </a:extLst>
          </p:cNvPr>
          <p:cNvSpPr/>
          <p:nvPr/>
        </p:nvSpPr>
        <p:spPr>
          <a:xfrm>
            <a:off x="2755477" y="2819633"/>
            <a:ext cx="1397518" cy="75396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sz="1400" dirty="0"/>
              <a:t>Energie in Kraft und Weg wandeln</a:t>
            </a:r>
            <a:endParaRPr lang="fr-FR" sz="1400">
              <a:cs typeface="Calibri"/>
            </a:endParaRPr>
          </a:p>
        </p:txBody>
      </p: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4D685494-1780-3C98-90C2-165653BCE664}"/>
              </a:ext>
            </a:extLst>
          </p:cNvPr>
          <p:cNvCxnSpPr/>
          <p:nvPr/>
        </p:nvCxnSpPr>
        <p:spPr>
          <a:xfrm flipV="1">
            <a:off x="409122" y="3292020"/>
            <a:ext cx="2338612" cy="10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7" name="Connecteur : en angle 36">
            <a:extLst>
              <a:ext uri="{FF2B5EF4-FFF2-40B4-BE49-F238E27FC236}">
                <a16:creationId xmlns:a16="http://schemas.microsoft.com/office/drawing/2014/main" id="{C22FC924-CE69-54C7-5127-2766EE2C3CB0}"/>
              </a:ext>
            </a:extLst>
          </p:cNvPr>
          <p:cNvCxnSpPr/>
          <p:nvPr/>
        </p:nvCxnSpPr>
        <p:spPr>
          <a:xfrm flipV="1">
            <a:off x="4148818" y="2024287"/>
            <a:ext cx="859971" cy="81824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2" name="Connecteur droit avec flèche 41">
            <a:extLst>
              <a:ext uri="{FF2B5EF4-FFF2-40B4-BE49-F238E27FC236}">
                <a16:creationId xmlns:a16="http://schemas.microsoft.com/office/drawing/2014/main" id="{9D2E6B56-D301-1519-9531-069A454CD2B0}"/>
              </a:ext>
            </a:extLst>
          </p:cNvPr>
          <p:cNvCxnSpPr/>
          <p:nvPr/>
        </p:nvCxnSpPr>
        <p:spPr>
          <a:xfrm>
            <a:off x="4157156" y="3006762"/>
            <a:ext cx="3358939" cy="15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3" name="Connecteur : en angle 42">
            <a:extLst>
              <a:ext uri="{FF2B5EF4-FFF2-40B4-BE49-F238E27FC236}">
                <a16:creationId xmlns:a16="http://schemas.microsoft.com/office/drawing/2014/main" id="{9F767942-9920-E9A1-FAD1-D510C8862449}"/>
              </a:ext>
            </a:extLst>
          </p:cNvPr>
          <p:cNvCxnSpPr/>
          <p:nvPr/>
        </p:nvCxnSpPr>
        <p:spPr>
          <a:xfrm flipV="1">
            <a:off x="6575425" y="2291896"/>
            <a:ext cx="905328" cy="58238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4" name="Connecteur droit avec flèche 43">
            <a:extLst>
              <a:ext uri="{FF2B5EF4-FFF2-40B4-BE49-F238E27FC236}">
                <a16:creationId xmlns:a16="http://schemas.microsoft.com/office/drawing/2014/main" id="{40273D5D-1F5C-FD1B-CB53-708987765135}"/>
              </a:ext>
            </a:extLst>
          </p:cNvPr>
          <p:cNvCxnSpPr/>
          <p:nvPr/>
        </p:nvCxnSpPr>
        <p:spPr>
          <a:xfrm flipV="1">
            <a:off x="4136157" y="2886389"/>
            <a:ext cx="2466307" cy="18700"/>
          </a:xfrm>
          <a:prstGeom prst="straightConnector1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6" name="Connecteur droit avec flèche 45">
            <a:extLst>
              <a:ext uri="{FF2B5EF4-FFF2-40B4-BE49-F238E27FC236}">
                <a16:creationId xmlns:a16="http://schemas.microsoft.com/office/drawing/2014/main" id="{131A0797-FAA8-3BAE-A46A-E17B6BD7AE95}"/>
              </a:ext>
            </a:extLst>
          </p:cNvPr>
          <p:cNvCxnSpPr/>
          <p:nvPr/>
        </p:nvCxnSpPr>
        <p:spPr>
          <a:xfrm>
            <a:off x="8401049" y="5144406"/>
            <a:ext cx="16329" cy="914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Connecteur droit avec flèche 46">
            <a:extLst>
              <a:ext uri="{FF2B5EF4-FFF2-40B4-BE49-F238E27FC236}">
                <a16:creationId xmlns:a16="http://schemas.microsoft.com/office/drawing/2014/main" id="{2ECDA567-A915-2D33-AA29-2100F89C72FA}"/>
              </a:ext>
            </a:extLst>
          </p:cNvPr>
          <p:cNvCxnSpPr>
            <a:cxnSpLocks/>
          </p:cNvCxnSpPr>
          <p:nvPr/>
        </p:nvCxnSpPr>
        <p:spPr>
          <a:xfrm>
            <a:off x="5752191" y="5144405"/>
            <a:ext cx="16329" cy="914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Connecteur droit avec flèche 47">
            <a:extLst>
              <a:ext uri="{FF2B5EF4-FFF2-40B4-BE49-F238E27FC236}">
                <a16:creationId xmlns:a16="http://schemas.microsoft.com/office/drawing/2014/main" id="{ED9AA57F-96D7-DDB4-5509-007BEBE4618A}"/>
              </a:ext>
            </a:extLst>
          </p:cNvPr>
          <p:cNvCxnSpPr>
            <a:cxnSpLocks/>
          </p:cNvCxnSpPr>
          <p:nvPr/>
        </p:nvCxnSpPr>
        <p:spPr>
          <a:xfrm>
            <a:off x="3429905" y="5144405"/>
            <a:ext cx="16329" cy="914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ZoneTexte 48">
            <a:extLst>
              <a:ext uri="{FF2B5EF4-FFF2-40B4-BE49-F238E27FC236}">
                <a16:creationId xmlns:a16="http://schemas.microsoft.com/office/drawing/2014/main" id="{2856A03D-647F-C91F-7B28-7D6F2135BF9B}"/>
              </a:ext>
            </a:extLst>
          </p:cNvPr>
          <p:cNvSpPr txBox="1"/>
          <p:nvPr/>
        </p:nvSpPr>
        <p:spPr>
          <a:xfrm>
            <a:off x="3075668" y="5987595"/>
            <a:ext cx="94705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 dirty="0"/>
              <a:t>Becher</a:t>
            </a: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5E35EAE4-D06F-B9D4-0E93-E997AC5A58EE}"/>
              </a:ext>
            </a:extLst>
          </p:cNvPr>
          <p:cNvSpPr txBox="1"/>
          <p:nvPr/>
        </p:nvSpPr>
        <p:spPr>
          <a:xfrm>
            <a:off x="5289096" y="5987594"/>
            <a:ext cx="138248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 dirty="0"/>
              <a:t>Kaffeepulver</a:t>
            </a:r>
            <a:endParaRPr lang="fr-FR" dirty="0">
              <a:cs typeface="Calibri"/>
            </a:endParaRP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7BC1601B-F230-7901-E361-C0940FD850BD}"/>
              </a:ext>
            </a:extLst>
          </p:cNvPr>
          <p:cNvSpPr txBox="1"/>
          <p:nvPr/>
        </p:nvSpPr>
        <p:spPr>
          <a:xfrm>
            <a:off x="8028667" y="6014809"/>
            <a:ext cx="94705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 dirty="0"/>
              <a:t>Deckel</a:t>
            </a:r>
            <a:endParaRPr lang="fr-FR" dirty="0">
              <a:cs typeface="Calibri"/>
            </a:endParaRPr>
          </a:p>
        </p:txBody>
      </p:sp>
      <p:cxnSp>
        <p:nvCxnSpPr>
          <p:cNvPr id="35" name="Connecteur droit avec flèche 41">
            <a:extLst>
              <a:ext uri="{FF2B5EF4-FFF2-40B4-BE49-F238E27FC236}">
                <a16:creationId xmlns:a16="http://schemas.microsoft.com/office/drawing/2014/main" id="{A9060EC2-0A52-5D9A-B80C-CBC4F7A3AB5A}"/>
              </a:ext>
            </a:extLst>
          </p:cNvPr>
          <p:cNvCxnSpPr>
            <a:cxnSpLocks/>
          </p:cNvCxnSpPr>
          <p:nvPr/>
        </p:nvCxnSpPr>
        <p:spPr>
          <a:xfrm flipV="1">
            <a:off x="4151294" y="3169068"/>
            <a:ext cx="914678" cy="18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" name="Connecteur droit avec flèche 41">
            <a:extLst>
              <a:ext uri="{FF2B5EF4-FFF2-40B4-BE49-F238E27FC236}">
                <a16:creationId xmlns:a16="http://schemas.microsoft.com/office/drawing/2014/main" id="{C56547A7-E27B-06AE-1FC8-2FE960B31309}"/>
              </a:ext>
            </a:extLst>
          </p:cNvPr>
          <p:cNvCxnSpPr>
            <a:cxnSpLocks/>
          </p:cNvCxnSpPr>
          <p:nvPr/>
        </p:nvCxnSpPr>
        <p:spPr>
          <a:xfrm flipV="1">
            <a:off x="2612571" y="2425959"/>
            <a:ext cx="0" cy="8660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4533618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Lariss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84</Words>
  <Application>Microsoft Office PowerPoint</Application>
  <PresentationFormat>Breitbild</PresentationFormat>
  <Paragraphs>31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Larissa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Büro</dc:creator>
  <cp:lastModifiedBy>9622E2BF4F92417C6B25</cp:lastModifiedBy>
  <cp:revision>209</cp:revision>
  <dcterms:created xsi:type="dcterms:W3CDTF">2012-07-30T21:06:50Z</dcterms:created>
  <dcterms:modified xsi:type="dcterms:W3CDTF">2022-08-09T17:01:44Z</dcterms:modified>
</cp:coreProperties>
</file>