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53855-D622-37EC-9459-19AB1C68C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8A2886-002E-C599-6BF0-8FFCC5DCC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DA5AE0-A524-969D-703C-61B618EE7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7E22-6A44-4CB9-81A9-1E160B9E0300}" type="datetimeFigureOut">
              <a:rPr lang="de-DE" smtClean="0"/>
              <a:t>08.08.2022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DE58B7-7EEB-F75D-8F26-418C21BF5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143CBD-36F8-FB6C-14DC-B065DB56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DA0A-71C5-450C-9995-3F28102FBA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28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1C9941-EDC0-C7C9-2C6C-18009194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6F4D00-EBE9-B390-B300-260E59019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BC4FBF-C3B6-DD51-D763-C564EF9E3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7E22-6A44-4CB9-81A9-1E160B9E0300}" type="datetimeFigureOut">
              <a:rPr lang="de-DE" smtClean="0"/>
              <a:t>08.08.2022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D053D1-9E6A-479C-D463-73A7DE611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931205-C2CC-5E05-995C-E8B20CC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DA0A-71C5-450C-9995-3F28102FBA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18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6751A04-79D2-26E4-56EF-84E499045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98BDE21-41B3-BEB7-8667-8A3296450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FADEB4-CFFA-F4C6-126B-E9A80881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7E22-6A44-4CB9-81A9-1E160B9E0300}" type="datetimeFigureOut">
              <a:rPr lang="de-DE" smtClean="0"/>
              <a:t>08.08.2022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3BE709-585E-E84B-201F-FF8682E6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A4F8D7-1E6B-25BC-A826-38D506C4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DA0A-71C5-450C-9995-3F28102FBA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9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678825-F3B3-7B5C-A364-9F897DC5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B71422-F360-198C-0F0B-2BB86E4C8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171AE8-40EA-D7B4-A52E-7F92D8BA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7E22-6A44-4CB9-81A9-1E160B9E0300}" type="datetimeFigureOut">
              <a:rPr lang="de-DE" smtClean="0"/>
              <a:t>08.08.2022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04A792-A4C6-9CE2-B7B7-3E0A4827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15DC25-907F-93A3-5E66-35FE7EAA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DA0A-71C5-450C-9995-3F28102FBA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66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6F740-B4E5-1C7B-8F30-06855682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563E0A-E1B7-1875-B1AD-7BC11A0D8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789B86-6FD2-86E0-CB15-1ECD470CD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7E22-6A44-4CB9-81A9-1E160B9E0300}" type="datetimeFigureOut">
              <a:rPr lang="de-DE" smtClean="0"/>
              <a:t>08.08.2022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1CC4E0-CE2B-1016-1148-DA0310F3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7E744F-4293-9E4A-8184-2924BD49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DA0A-71C5-450C-9995-3F28102FBA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05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FE00EB-AC11-603B-7214-9FC28D0A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5F1B13-39C2-6ED6-245D-0C8417DC7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1C3EFE-BC32-9A50-448E-0D17044FA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FF3011-A2EF-2671-80B4-37B176A5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7E22-6A44-4CB9-81A9-1E160B9E0300}" type="datetimeFigureOut">
              <a:rPr lang="de-DE" smtClean="0"/>
              <a:t>08.08.2022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251653-A54F-12FF-8AFD-42ABD317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86C3E1-BBEF-32CE-3FB6-0077FD43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DA0A-71C5-450C-9995-3F28102FBA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56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EB81B-8D9E-8D9F-7DF0-866D992D4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84A5EB-DF87-7334-0EDE-2158EC969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65CC6A-624B-2BE0-715D-47C6FA5D8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3513809-02AD-3473-FF22-EF81B094EA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F61F8F9-C80D-D8CB-BDAB-3E1624C15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56179D-9353-D6FA-3101-B081242C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7E22-6A44-4CB9-81A9-1E160B9E0300}" type="datetimeFigureOut">
              <a:rPr lang="de-DE" smtClean="0"/>
              <a:t>08.08.2022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59A6081-8F16-CEAB-58F6-1C5C28A76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0B59F1-3F27-7FD5-16AF-39C91494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DA0A-71C5-450C-9995-3F28102FBA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00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5C9D1-6E39-893B-3B51-6A04F809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99FC6E8-58DA-E6EC-E70F-F1A6D50E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7E22-6A44-4CB9-81A9-1E160B9E0300}" type="datetimeFigureOut">
              <a:rPr lang="de-DE" smtClean="0"/>
              <a:t>08.08.2022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54D2DD-69FD-ACA5-0DC3-0D095E86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3DB506-CA58-9870-56EC-A21E56FA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DA0A-71C5-450C-9995-3F28102FBA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81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9917C34-2A30-76F8-931F-AB1DBB37A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7E22-6A44-4CB9-81A9-1E160B9E0300}" type="datetimeFigureOut">
              <a:rPr lang="de-DE" smtClean="0"/>
              <a:t>08.08.2022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D07C024-D0EF-E91F-839D-02B7DF4F4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5F8DA6-48A7-8EC5-C3FD-8D2C6DBA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DA0A-71C5-450C-9995-3F28102FBA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55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BA0A0-CDE2-61F3-0ED2-4E23598CC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09AEB9-FB56-3809-CCC2-55072190C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EE4D8E-132D-9061-2D4D-7B7672878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AD445E-E607-61F0-1A14-805D28D6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7E22-6A44-4CB9-81A9-1E160B9E0300}" type="datetimeFigureOut">
              <a:rPr lang="de-DE" smtClean="0"/>
              <a:t>08.08.2022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1ABB06-B256-BECC-BBAB-84C9E560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FF12F4-242A-ABA5-0961-2024A21D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DA0A-71C5-450C-9995-3F28102FBA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37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F13FAA-223C-9D35-111C-D83F7503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DD7888E-2065-2EB5-4DD1-F21B91AEE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0B38B2-751E-A15A-1F10-8CDA88E95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E49C19-1E04-F56B-827A-A411F62C7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7E22-6A44-4CB9-81A9-1E160B9E0300}" type="datetimeFigureOut">
              <a:rPr lang="de-DE" smtClean="0"/>
              <a:t>08.08.2022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37A574-DCFF-96E5-AE47-D3C4638CE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14A092-4227-B2C6-914F-5B7FDECC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DA0A-71C5-450C-9995-3F28102FBA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91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369914F-137F-99DC-DCB8-3CE02EE61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F82858-D480-A31B-CB6A-6400262D7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098D12-85ED-007C-89FE-2D0482D9A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F7E22-6A44-4CB9-81A9-1E160B9E0300}" type="datetimeFigureOut">
              <a:rPr lang="de-DE" smtClean="0"/>
              <a:t>08.08.2022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E40AD5-80B3-C411-E52B-A9CFBAFEB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A971D6-ED2F-C1CF-EBDF-3D57E918E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BDA0A-71C5-450C-9995-3F28102FBA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11AF70-7B91-1AAD-05F7-C1A0D8A5507B}"/>
              </a:ext>
            </a:extLst>
          </p:cNvPr>
          <p:cNvSpPr/>
          <p:nvPr/>
        </p:nvSpPr>
        <p:spPr>
          <a:xfrm>
            <a:off x="2780522" y="2611993"/>
            <a:ext cx="698862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2744E651-885D-0F2C-F508-CF5B3D20D4C2}"/>
              </a:ext>
            </a:extLst>
          </p:cNvPr>
          <p:cNvCxnSpPr>
            <a:cxnSpLocks/>
          </p:cNvCxnSpPr>
          <p:nvPr/>
        </p:nvCxnSpPr>
        <p:spPr>
          <a:xfrm>
            <a:off x="2780522" y="1110343"/>
            <a:ext cx="0" cy="15016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CE59F2D-CD6F-405F-2F3C-9A68133935EA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274837" y="2981325"/>
            <a:ext cx="0" cy="1273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12BEEC41-28D1-19D6-126D-143AB483019A}"/>
              </a:ext>
            </a:extLst>
          </p:cNvPr>
          <p:cNvSpPr txBox="1"/>
          <p:nvPr/>
        </p:nvSpPr>
        <p:spPr>
          <a:xfrm>
            <a:off x="2780522" y="1676502"/>
            <a:ext cx="66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F2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1FF823A-C311-DDD6-6209-837F13BD5E33}"/>
              </a:ext>
            </a:extLst>
          </p:cNvPr>
          <p:cNvSpPr txBox="1"/>
          <p:nvPr/>
        </p:nvSpPr>
        <p:spPr>
          <a:xfrm>
            <a:off x="6274836" y="3433376"/>
            <a:ext cx="66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F1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2EBA9D8-5AC2-E5DE-D3C6-AED1A0A9D254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492898" y="2796659"/>
            <a:ext cx="12876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B197BF2-5151-1278-425A-C46D0AEE645D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9769151" y="2796659"/>
            <a:ext cx="16235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FDB2212B-EB96-4F03-6AD8-FEFC8B2714A6}"/>
              </a:ext>
            </a:extLst>
          </p:cNvPr>
          <p:cNvSpPr txBox="1"/>
          <p:nvPr/>
        </p:nvSpPr>
        <p:spPr>
          <a:xfrm>
            <a:off x="1805474" y="2427327"/>
            <a:ext cx="66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FL1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8D3A2E1-581D-B210-1BBC-3C791DBE8127}"/>
              </a:ext>
            </a:extLst>
          </p:cNvPr>
          <p:cNvSpPr txBox="1"/>
          <p:nvPr/>
        </p:nvSpPr>
        <p:spPr>
          <a:xfrm>
            <a:off x="10367865" y="2427327"/>
            <a:ext cx="66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FL2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133ADCB-2718-1495-6350-48572B3ABB51}"/>
              </a:ext>
            </a:extLst>
          </p:cNvPr>
          <p:cNvSpPr txBox="1"/>
          <p:nvPr/>
        </p:nvSpPr>
        <p:spPr>
          <a:xfrm>
            <a:off x="9937880" y="1971543"/>
            <a:ext cx="52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821CAB87-2C75-EDC6-9B18-65AD3FB0DF37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9769151" y="2254422"/>
            <a:ext cx="242596" cy="542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209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9622E2BF4F92417C6B25</dc:creator>
  <cp:lastModifiedBy>9622E2BF4F92417C6B25</cp:lastModifiedBy>
  <cp:revision>2</cp:revision>
  <dcterms:created xsi:type="dcterms:W3CDTF">2022-08-08T17:49:59Z</dcterms:created>
  <dcterms:modified xsi:type="dcterms:W3CDTF">2022-08-08T20:11:50Z</dcterms:modified>
</cp:coreProperties>
</file>