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3"/>
  </p:notesMasterIdLst>
  <p:sldIdLst>
    <p:sldId id="331" r:id="rId4"/>
    <p:sldId id="338" r:id="rId5"/>
    <p:sldId id="337" r:id="rId6"/>
    <p:sldId id="339" r:id="rId7"/>
    <p:sldId id="341" r:id="rId8"/>
    <p:sldId id="288" r:id="rId9"/>
    <p:sldId id="343" r:id="rId10"/>
    <p:sldId id="344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7" autoAdjust="0"/>
    <p:restoredTop sz="96196" autoAdjust="0"/>
  </p:normalViewPr>
  <p:slideViewPr>
    <p:cSldViewPr snapToGrid="0" showGuides="1">
      <p:cViewPr varScale="1">
        <p:scale>
          <a:sx n="83" d="100"/>
          <a:sy n="83" d="100"/>
        </p:scale>
        <p:origin x="557" y="67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3227745-A39A-4E4F-B826-03D30F35EB0D}"/>
              </a:ext>
            </a:extLst>
          </p:cNvPr>
          <p:cNvGrpSpPr/>
          <p:nvPr/>
        </p:nvGrpSpPr>
        <p:grpSpPr>
          <a:xfrm>
            <a:off x="-211043" y="242749"/>
            <a:ext cx="3451519" cy="2538224"/>
            <a:chOff x="-211043" y="242749"/>
            <a:chExt cx="3451519" cy="253822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D98EE80-DEDE-430B-935C-DB5A307EB381}"/>
                </a:ext>
              </a:extLst>
            </p:cNvPr>
            <p:cNvGrpSpPr/>
            <p:nvPr/>
          </p:nvGrpSpPr>
          <p:grpSpPr>
            <a:xfrm rot="18821504" flipH="1">
              <a:off x="2536016" y="1987747"/>
              <a:ext cx="830987" cy="577933"/>
              <a:chOff x="5405974" y="1533288"/>
              <a:chExt cx="611040" cy="424965"/>
            </a:xfrm>
          </p:grpSpPr>
          <p:sp>
            <p:nvSpPr>
              <p:cNvPr id="117" name="Trapezoid 116">
                <a:extLst>
                  <a:ext uri="{FF2B5EF4-FFF2-40B4-BE49-F238E27FC236}">
                    <a16:creationId xmlns:a16="http://schemas.microsoft.com/office/drawing/2014/main" id="{BB555E24-6D38-4A4A-861D-6AF072B96FAC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A7D9085C-2B58-4F88-9B08-2B2F4B0DBF73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apezoid 117">
                <a:extLst>
                  <a:ext uri="{FF2B5EF4-FFF2-40B4-BE49-F238E27FC236}">
                    <a16:creationId xmlns:a16="http://schemas.microsoft.com/office/drawing/2014/main" id="{E698BC45-A595-4DD2-87C7-3302FA8BE798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rapezoid 118">
                <a:extLst>
                  <a:ext uri="{FF2B5EF4-FFF2-40B4-BE49-F238E27FC236}">
                    <a16:creationId xmlns:a16="http://schemas.microsoft.com/office/drawing/2014/main" id="{5A89F4B4-1ED6-4282-BAE7-5107B2DD902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>
                <a:extLst>
                  <a:ext uri="{FF2B5EF4-FFF2-40B4-BE49-F238E27FC236}">
                    <a16:creationId xmlns:a16="http://schemas.microsoft.com/office/drawing/2014/main" id="{9DE2CED2-AEEB-4346-B8BA-39D5C9F008E3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86DA89-BF25-4B2F-B746-19009E28529A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A31B3607-BD19-4C4C-B903-0E09D92762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5E0AD24E-7646-4E0E-B33F-FBCA5E5E3A55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CDE1FC3-06F7-42CE-9911-5FEC1436C053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A650D8B-2C6F-4CAD-B6D5-FE7BDEFD4CE7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D8DB57F-27AE-4641-A856-C26060E5CCAA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10D57C7-999C-42DA-AF11-D48981C22307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3077C34-CBAE-4645-92CD-6DF20774BB54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7183266-7827-4E9F-84EA-469E59172608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CA7BCC-4553-4E37-AEA2-3EB99A1C138A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962633-7205-4392-AE46-2DCD52369CED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F7579618-1C24-40C8-A27D-763A2EDC201E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94">
                <a:extLst>
                  <a:ext uri="{FF2B5EF4-FFF2-40B4-BE49-F238E27FC236}">
                    <a16:creationId xmlns:a16="http://schemas.microsoft.com/office/drawing/2014/main" id="{105B8F30-72EC-476F-BEF8-7534C575E875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E1A9330-7C3E-42EF-9689-A307053E150C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767F0B7-D8C1-4D35-AD36-EBAAE3837800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91E6EC7-EAD1-4E13-93D7-56F5A0CC4EDF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3822756-2E6A-4C01-B51C-7B5998A2AA43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FB5A917-5A10-4B61-AECD-DF53363D1AD8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9E326-94C9-4F3D-9DF9-72EE68F8DD51}"/>
              </a:ext>
            </a:extLst>
          </p:cNvPr>
          <p:cNvGrpSpPr/>
          <p:nvPr/>
        </p:nvGrpSpPr>
        <p:grpSpPr>
          <a:xfrm>
            <a:off x="9241493" y="2937411"/>
            <a:ext cx="3046078" cy="3734081"/>
            <a:chOff x="9087758" y="3138062"/>
            <a:chExt cx="3046078" cy="373408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34B25F4-A622-4E94-91F2-EE926E055A3A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</p:grpSpPr>
          <p:sp>
            <p:nvSpPr>
              <p:cNvPr id="140" name="Trapezoid 139">
                <a:extLst>
                  <a:ext uri="{FF2B5EF4-FFF2-40B4-BE49-F238E27FC236}">
                    <a16:creationId xmlns:a16="http://schemas.microsoft.com/office/drawing/2014/main" id="{8CF2E195-A136-4A42-B1B4-0B0148CDFE1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0B124FED-97B6-4F06-9731-9D29B0561BC7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rapezoid 141">
                <a:extLst>
                  <a:ext uri="{FF2B5EF4-FFF2-40B4-BE49-F238E27FC236}">
                    <a16:creationId xmlns:a16="http://schemas.microsoft.com/office/drawing/2014/main" id="{0EA6782A-0670-41FA-9AE6-7B65C293465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04327686-E7B8-4F3B-9E28-57504EB680B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:a16="http://schemas.microsoft.com/office/drawing/2014/main" id="{3337CC3D-84B2-4AD8-B61E-01ED6854D66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9385788-1A56-4FAA-99BB-4D1E186F07D4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1F8A59E-C6F6-4724-87EE-8E94B37F3C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0A417290-EEF9-41B0-B262-7A482058F11B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D84579D-4389-4EC7-A4CB-9681E03F82B8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267AEE3-0B9A-4F04-9A01-D73730080DA0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2EC9984-CBE1-4789-B02E-812C1985D0FD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B75C2C5-EC3E-4D2E-A7B9-0C388DE0B877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84A35F0-BD57-4A3A-A86D-7CDC896DFDE8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3180975-4EF8-4D47-8846-45CD19732CF1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C7E0D0C-5A75-457A-983C-CE2B9453616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84F0334-3B67-4DB2-8E8A-153CB7F3A0E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3406839-AC3B-4A8E-BD7B-371FF6E0EDCB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154" name="Trapezoid 153">
                <a:extLst>
                  <a:ext uri="{FF2B5EF4-FFF2-40B4-BE49-F238E27FC236}">
                    <a16:creationId xmlns:a16="http://schemas.microsoft.com/office/drawing/2014/main" id="{93B4A039-0226-4710-BA77-B2733CA7E982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apezoid 94">
                <a:extLst>
                  <a:ext uri="{FF2B5EF4-FFF2-40B4-BE49-F238E27FC236}">
                    <a16:creationId xmlns:a16="http://schemas.microsoft.com/office/drawing/2014/main" id="{D036E978-CAEF-4576-83F5-B79017F86032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97DC697-5A84-461C-82D8-B044E999F46C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A6F0CB0-F8B1-4874-BEAD-F3D7BCDCC4B5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44F3C12-B133-4331-B02E-9987EA31F24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97E590C-DA32-413F-B669-8836D72BE73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6D5E445-5649-4117-8BBC-CD6118CE33C0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CD6C908-6459-4021-AE8E-283EF4C1ED44}"/>
              </a:ext>
            </a:extLst>
          </p:cNvPr>
          <p:cNvSpPr/>
          <p:nvPr/>
        </p:nvSpPr>
        <p:spPr>
          <a:xfrm>
            <a:off x="9003583" y="2935812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E10A3-87FE-411F-8160-E4A16FBE5C18}"/>
              </a:ext>
            </a:extLst>
          </p:cNvPr>
          <p:cNvGrpSpPr/>
          <p:nvPr/>
        </p:nvGrpSpPr>
        <p:grpSpPr>
          <a:xfrm>
            <a:off x="9475457" y="3447043"/>
            <a:ext cx="1239124" cy="577933"/>
            <a:chOff x="9321722" y="3647694"/>
            <a:chExt cx="1239124" cy="577933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9DFACE2-C01D-41A1-9C0A-6263A2FEB124}"/>
                </a:ext>
              </a:extLst>
            </p:cNvPr>
            <p:cNvGrpSpPr/>
            <p:nvPr/>
          </p:nvGrpSpPr>
          <p:grpSpPr>
            <a:xfrm rot="9652240">
              <a:off x="9321722" y="3647694"/>
              <a:ext cx="830987" cy="577933"/>
              <a:chOff x="5405974" y="1533288"/>
              <a:chExt cx="611040" cy="424965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7933EEAA-4372-4E6E-B080-989D7C86440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3D83A195-5740-4BED-B69A-C7FA44BE5FA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3B4FC330-7F8A-43B5-985B-55F5E4F3587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CCE0CA2E-64C6-4D2B-B04B-0556FBF44D6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EFF41D70-805D-4A30-926C-EDBBE618978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755CC93-2275-4511-A2BE-B151B3A394B3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862881E-F60F-462D-85D7-9BC8170787EA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E4FBBD6-5D50-4CF2-9DD3-40C94371A74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47F0C09-935A-4A9F-9D9B-75F670BC2EFB}"/>
              </a:ext>
            </a:extLst>
          </p:cNvPr>
          <p:cNvSpPr txBox="1"/>
          <p:nvPr/>
        </p:nvSpPr>
        <p:spPr>
          <a:xfrm>
            <a:off x="3050487" y="2584704"/>
            <a:ext cx="6346739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6000" b="1" i="0" dirty="0">
                <a:solidFill>
                  <a:schemeClr val="bg1"/>
                </a:solidFill>
                <a:effectLst/>
                <a:latin typeface="TimesNewRomanPS-BoldMT"/>
              </a:rPr>
              <a:t>Mixer cu 3 benzi transportoare</a:t>
            </a:r>
            <a:r>
              <a:rPr lang="it-IT" sz="6000" dirty="0">
                <a:solidFill>
                  <a:schemeClr val="bg1"/>
                </a:solidFill>
              </a:rPr>
              <a:t> </a:t>
            </a:r>
            <a:endParaRPr lang="ko-KR" altLang="en-US" sz="6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0AD175-3BE0-4030-A3E2-687241974AF5}"/>
              </a:ext>
            </a:extLst>
          </p:cNvPr>
          <p:cNvSpPr txBox="1"/>
          <p:nvPr/>
        </p:nvSpPr>
        <p:spPr>
          <a:xfrm>
            <a:off x="4606359" y="4748847"/>
            <a:ext cx="3234994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o-RO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Neagu Fabian</a:t>
            </a:r>
            <a:br>
              <a:rPr lang="ro-RO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o-RO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Radulescu Mina</a:t>
            </a:r>
            <a:br>
              <a:rPr lang="ro-RO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o-RO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Columbu</a:t>
            </a:r>
            <a:r>
              <a:rPr lang="ro-RO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George</a:t>
            </a:r>
            <a:br>
              <a:rPr lang="ro-RO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o-RO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Tabacu Antonio</a:t>
            </a:r>
            <a:br>
              <a:rPr lang="ro-RO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o-RO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Ilie Sebastian Stefan</a:t>
            </a:r>
            <a:r>
              <a:rPr lang="ro-RO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ro-RO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o-RO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321AA</a:t>
            </a:r>
            <a:endParaRPr lang="ko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3A88D-85DD-43A3-8732-47D97401EECE}"/>
              </a:ext>
            </a:extLst>
          </p:cNvPr>
          <p:cNvGrpSpPr/>
          <p:nvPr/>
        </p:nvGrpSpPr>
        <p:grpSpPr>
          <a:xfrm>
            <a:off x="2904492" y="1491640"/>
            <a:ext cx="719484" cy="1265041"/>
            <a:chOff x="2904492" y="1491640"/>
            <a:chExt cx="719484" cy="126504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02E8560-FD37-4513-B6D2-1C6C77AAFC4D}"/>
                </a:ext>
              </a:extLst>
            </p:cNvPr>
            <p:cNvGrpSpPr/>
            <p:nvPr/>
          </p:nvGrpSpPr>
          <p:grpSpPr>
            <a:xfrm rot="3348710">
              <a:off x="2921335" y="2054040"/>
              <a:ext cx="827730" cy="577552"/>
              <a:chOff x="5405974" y="1533288"/>
              <a:chExt cx="608646" cy="424685"/>
            </a:xfrm>
          </p:grpSpPr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66F17736-523B-4733-8F89-65A939EC03E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apezoid 93">
                <a:extLst>
                  <a:ext uri="{FF2B5EF4-FFF2-40B4-BE49-F238E27FC236}">
                    <a16:creationId xmlns:a16="http://schemas.microsoft.com/office/drawing/2014/main" id="{9718FD80-7C49-4094-8FBD-D3601FF8C90E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>
                <a:extLst>
                  <a:ext uri="{FF2B5EF4-FFF2-40B4-BE49-F238E27FC236}">
                    <a16:creationId xmlns:a16="http://schemas.microsoft.com/office/drawing/2014/main" id="{EF77CC75-10ED-4334-8C55-E2BFF7F39355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rapezoid 92">
                <a:extLst>
                  <a:ext uri="{FF2B5EF4-FFF2-40B4-BE49-F238E27FC236}">
                    <a16:creationId xmlns:a16="http://schemas.microsoft.com/office/drawing/2014/main" id="{B7AD5D59-46AE-4863-AE03-B88E6E7A5510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rapezoid 91">
                <a:extLst>
                  <a:ext uri="{FF2B5EF4-FFF2-40B4-BE49-F238E27FC236}">
                    <a16:creationId xmlns:a16="http://schemas.microsoft.com/office/drawing/2014/main" id="{15E0BCD7-EF9F-4A1E-BE33-C96CD4ACA15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A82C3C5-6304-401A-82B3-EDC0E26976CF}"/>
                </a:ext>
              </a:extLst>
            </p:cNvPr>
            <p:cNvGrpSpPr/>
            <p:nvPr/>
          </p:nvGrpSpPr>
          <p:grpSpPr>
            <a:xfrm rot="3536101">
              <a:off x="2904493" y="1491639"/>
              <a:ext cx="509488" cy="509489"/>
              <a:chOff x="5108331" y="1463790"/>
              <a:chExt cx="374637" cy="37463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6792953-F4B9-43CC-8511-49184ED79294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E9EAEF9-FEFC-4538-A8A8-6863A8156719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54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F10F4F4-DD3D-499E-BB0F-4E71116B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15" y="643467"/>
            <a:ext cx="6691969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8A1BC4-102A-4080-AEC5-4E1C91CE5980}"/>
              </a:ext>
            </a:extLst>
          </p:cNvPr>
          <p:cNvGrpSpPr/>
          <p:nvPr/>
        </p:nvGrpSpPr>
        <p:grpSpPr>
          <a:xfrm>
            <a:off x="537663" y="3625008"/>
            <a:ext cx="3729537" cy="2308324"/>
            <a:chOff x="3017859" y="4283314"/>
            <a:chExt cx="1870812" cy="230832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F166C6-0596-4249-99AE-FDF2E8AD1A5A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o-RO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 electrovalve</a:t>
              </a:r>
            </a:p>
            <a:p>
              <a:pPr marL="171450" indent="-171450">
                <a:buFontTx/>
                <a:buChar char="-"/>
              </a:pPr>
              <a:r>
                <a:rPr lang="ro-RO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 motoare pornire directa</a:t>
              </a:r>
            </a:p>
            <a:p>
              <a:pPr marL="171450" indent="-171450">
                <a:buFontTx/>
                <a:buChar char="-"/>
              </a:pPr>
              <a:r>
                <a:rPr lang="ro-RO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 motor pornire stea-triunghi, pornire automata</a:t>
              </a:r>
            </a:p>
            <a:p>
              <a:pPr marL="171450" indent="-171450">
                <a:buFontTx/>
                <a:buChar char="-"/>
              </a:pPr>
              <a:r>
                <a:rPr lang="ro-RO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 butoane cu </a:t>
              </a:r>
              <a:r>
                <a:rPr lang="ro-RO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apasare</a:t>
              </a:r>
              <a:r>
                <a:rPr lang="ro-RO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ro-RO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fara</a:t>
              </a:r>
              <a:r>
                <a:rPr lang="ro-RO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ro-RO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retinere</a:t>
              </a:r>
              <a:r>
                <a:rPr lang="ro-RO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(senzori)</a:t>
              </a:r>
            </a:p>
            <a:p>
              <a:pPr marL="171450" indent="-171450">
                <a:buFontTx/>
                <a:buChar char="-"/>
              </a:pPr>
              <a:r>
                <a:rPr lang="ro-RO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 butoane cu </a:t>
              </a:r>
              <a:r>
                <a:rPr lang="ro-RO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apasare</a:t>
              </a:r>
              <a:r>
                <a:rPr lang="ro-RO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ro-RO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fara</a:t>
              </a:r>
              <a:r>
                <a:rPr lang="ro-RO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ro-RO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retinere</a:t>
              </a:r>
              <a:r>
                <a:rPr lang="ro-RO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(pornire/oprire sistem)</a:t>
              </a:r>
            </a:p>
            <a:p>
              <a:pPr marL="171450" indent="-171450">
                <a:buFontTx/>
                <a:buChar char="-"/>
              </a:pPr>
              <a:r>
                <a:rPr lang="ro-RO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 buton ciuperca (urgenta)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C0A3A4-4C1D-4C9C-A4AE-15D61459F61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Echipamentul folosit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75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F1FDA4E-DF01-4D02-BE4F-950B8F39C2BD}"/>
              </a:ext>
            </a:extLst>
          </p:cNvPr>
          <p:cNvGrpSpPr/>
          <p:nvPr/>
        </p:nvGrpSpPr>
        <p:grpSpPr>
          <a:xfrm rot="16200000">
            <a:off x="5185060" y="-1635379"/>
            <a:ext cx="1819481" cy="12191852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0" y="3550807"/>
            <a:ext cx="12192000" cy="1818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559B9-D98C-4A53-B487-921BAB20C290}"/>
              </a:ext>
            </a:extLst>
          </p:cNvPr>
          <p:cNvSpPr txBox="1"/>
          <p:nvPr/>
        </p:nvSpPr>
        <p:spPr>
          <a:xfrm>
            <a:off x="1" y="38593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Section Break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9F188-90E6-40A2-9335-DDFC6839B870}"/>
              </a:ext>
            </a:extLst>
          </p:cNvPr>
          <p:cNvSpPr txBox="1"/>
          <p:nvPr/>
        </p:nvSpPr>
        <p:spPr>
          <a:xfrm>
            <a:off x="-1" y="4564440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-1" y="3417122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A8498F97-A46C-49C4-8D99-D1F2E4F03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4" y="376670"/>
            <a:ext cx="12192000" cy="610465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E18E031-D027-49E4-8738-1231AC8D27AA}"/>
              </a:ext>
            </a:extLst>
          </p:cNvPr>
          <p:cNvSpPr txBox="1"/>
          <p:nvPr/>
        </p:nvSpPr>
        <p:spPr>
          <a:xfrm>
            <a:off x="8720332" y="942789"/>
            <a:ext cx="2851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Schema electrică de forță</a:t>
            </a:r>
            <a:endParaRPr lang="ko-KR" altLang="en-US" sz="2800" dirty="0">
              <a:solidFill>
                <a:srgbClr val="C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07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F1FDA4E-DF01-4D02-BE4F-950B8F39C2BD}"/>
              </a:ext>
            </a:extLst>
          </p:cNvPr>
          <p:cNvGrpSpPr/>
          <p:nvPr/>
        </p:nvGrpSpPr>
        <p:grpSpPr>
          <a:xfrm rot="16200000">
            <a:off x="5185060" y="-1635379"/>
            <a:ext cx="1819481" cy="12191852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0" y="3550807"/>
            <a:ext cx="12192000" cy="1818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559B9-D98C-4A53-B487-921BAB20C290}"/>
              </a:ext>
            </a:extLst>
          </p:cNvPr>
          <p:cNvSpPr txBox="1"/>
          <p:nvPr/>
        </p:nvSpPr>
        <p:spPr>
          <a:xfrm>
            <a:off x="1" y="38593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Section Break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9F188-90E6-40A2-9335-DDFC6839B870}"/>
              </a:ext>
            </a:extLst>
          </p:cNvPr>
          <p:cNvSpPr txBox="1"/>
          <p:nvPr/>
        </p:nvSpPr>
        <p:spPr>
          <a:xfrm>
            <a:off x="-1" y="4564440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-1" y="3417122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CBFFB140-D404-4A4A-AB8B-A5F1C6393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2" y="0"/>
            <a:ext cx="12204693" cy="686396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E18E031-D027-49E4-8738-1231AC8D27AA}"/>
              </a:ext>
            </a:extLst>
          </p:cNvPr>
          <p:cNvSpPr txBox="1"/>
          <p:nvPr/>
        </p:nvSpPr>
        <p:spPr>
          <a:xfrm>
            <a:off x="878658" y="891445"/>
            <a:ext cx="6030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Schema electrică de comandă</a:t>
            </a:r>
            <a:endParaRPr lang="ko-KR" altLang="en-US" sz="2800" dirty="0">
              <a:solidFill>
                <a:srgbClr val="C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4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F1FDA4E-DF01-4D02-BE4F-950B8F39C2BD}"/>
              </a:ext>
            </a:extLst>
          </p:cNvPr>
          <p:cNvGrpSpPr/>
          <p:nvPr/>
        </p:nvGrpSpPr>
        <p:grpSpPr>
          <a:xfrm rot="16200000">
            <a:off x="5185060" y="-1635379"/>
            <a:ext cx="1819481" cy="12191852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0" y="3550807"/>
            <a:ext cx="12192000" cy="1818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559B9-D98C-4A53-B487-921BAB20C290}"/>
              </a:ext>
            </a:extLst>
          </p:cNvPr>
          <p:cNvSpPr txBox="1"/>
          <p:nvPr/>
        </p:nvSpPr>
        <p:spPr>
          <a:xfrm>
            <a:off x="0" y="3695158"/>
            <a:ext cx="121920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o-RO" altLang="ko-KR" sz="8800" dirty="0">
                <a:solidFill>
                  <a:schemeClr val="bg1"/>
                </a:solidFill>
                <a:cs typeface="Arial" pitchFamily="34" charset="0"/>
              </a:rPr>
              <a:t>Componente</a:t>
            </a:r>
            <a:endParaRPr lang="ko-KR" altLang="en-US" sz="8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-1" y="3417122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67B993-79DE-4661-AF96-FAD203BC837C}"/>
              </a:ext>
            </a:extLst>
          </p:cNvPr>
          <p:cNvGrpSpPr/>
          <p:nvPr/>
        </p:nvGrpSpPr>
        <p:grpSpPr>
          <a:xfrm>
            <a:off x="4229065" y="723717"/>
            <a:ext cx="3501772" cy="2529191"/>
            <a:chOff x="2716823" y="1178574"/>
            <a:chExt cx="5838092" cy="421662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7A68E1A-4C53-4996-8D24-7D91B3983B11}"/>
                </a:ext>
              </a:extLst>
            </p:cNvPr>
            <p:cNvGrpSpPr/>
            <p:nvPr/>
          </p:nvGrpSpPr>
          <p:grpSpPr>
            <a:xfrm>
              <a:off x="2716823" y="4480799"/>
              <a:ext cx="5838092" cy="914400"/>
              <a:chOff x="175847" y="4480799"/>
              <a:chExt cx="8801100" cy="914400"/>
            </a:xfrm>
          </p:grpSpPr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6D0BDE12-2614-410B-ACA6-9A2071E9E646}"/>
                  </a:ext>
                </a:extLst>
              </p:cNvPr>
              <p:cNvSpPr/>
              <p:nvPr/>
            </p:nvSpPr>
            <p:spPr>
              <a:xfrm>
                <a:off x="175847" y="4480799"/>
                <a:ext cx="8801100" cy="91440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9B3FD6DE-FE51-4FB4-A5E9-85188FA46E84}"/>
                  </a:ext>
                </a:extLst>
              </p:cNvPr>
              <p:cNvSpPr/>
              <p:nvPr/>
            </p:nvSpPr>
            <p:spPr>
              <a:xfrm>
                <a:off x="352032" y="4595617"/>
                <a:ext cx="8448730" cy="68476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8A0BD75-3AEE-45BA-9FD3-9C2A71416EAD}"/>
                </a:ext>
              </a:extLst>
            </p:cNvPr>
            <p:cNvGrpSpPr/>
            <p:nvPr/>
          </p:nvGrpSpPr>
          <p:grpSpPr>
            <a:xfrm>
              <a:off x="2954961" y="4660680"/>
              <a:ext cx="5376674" cy="563948"/>
              <a:chOff x="3193903" y="4660680"/>
              <a:chExt cx="5376674" cy="563948"/>
            </a:xfrm>
          </p:grpSpPr>
          <p:sp>
            <p:nvSpPr>
              <p:cNvPr id="77" name="Circle: Hollow 76">
                <a:extLst>
                  <a:ext uri="{FF2B5EF4-FFF2-40B4-BE49-F238E27FC236}">
                    <a16:creationId xmlns:a16="http://schemas.microsoft.com/office/drawing/2014/main" id="{79EDE63E-4E6F-4F73-B16B-DE720B9E2B57}"/>
                  </a:ext>
                </a:extLst>
              </p:cNvPr>
              <p:cNvSpPr/>
              <p:nvPr/>
            </p:nvSpPr>
            <p:spPr>
              <a:xfrm>
                <a:off x="3193903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Circle: Hollow 77">
                <a:extLst>
                  <a:ext uri="{FF2B5EF4-FFF2-40B4-BE49-F238E27FC236}">
                    <a16:creationId xmlns:a16="http://schemas.microsoft.com/office/drawing/2014/main" id="{C9156D39-931C-49AB-A4F4-8B055FE68C49}"/>
                  </a:ext>
                </a:extLst>
              </p:cNvPr>
              <p:cNvSpPr/>
              <p:nvPr/>
            </p:nvSpPr>
            <p:spPr>
              <a:xfrm>
                <a:off x="3996024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Circle: Hollow 78">
                <a:extLst>
                  <a:ext uri="{FF2B5EF4-FFF2-40B4-BE49-F238E27FC236}">
                    <a16:creationId xmlns:a16="http://schemas.microsoft.com/office/drawing/2014/main" id="{E17714A9-5687-4963-9013-B662B4CD635D}"/>
                  </a:ext>
                </a:extLst>
              </p:cNvPr>
              <p:cNvSpPr/>
              <p:nvPr/>
            </p:nvSpPr>
            <p:spPr>
              <a:xfrm>
                <a:off x="4798145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Circle: Hollow 79">
                <a:extLst>
                  <a:ext uri="{FF2B5EF4-FFF2-40B4-BE49-F238E27FC236}">
                    <a16:creationId xmlns:a16="http://schemas.microsoft.com/office/drawing/2014/main" id="{04CC2A96-D946-422D-BF63-01BBFC9F5767}"/>
                  </a:ext>
                </a:extLst>
              </p:cNvPr>
              <p:cNvSpPr/>
              <p:nvPr/>
            </p:nvSpPr>
            <p:spPr>
              <a:xfrm>
                <a:off x="5600266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Circle: Hollow 80">
                <a:extLst>
                  <a:ext uri="{FF2B5EF4-FFF2-40B4-BE49-F238E27FC236}">
                    <a16:creationId xmlns:a16="http://schemas.microsoft.com/office/drawing/2014/main" id="{2972C8BD-32BC-4222-A18C-9141C208E360}"/>
                  </a:ext>
                </a:extLst>
              </p:cNvPr>
              <p:cNvSpPr/>
              <p:nvPr/>
            </p:nvSpPr>
            <p:spPr>
              <a:xfrm>
                <a:off x="6402387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Circle: Hollow 81">
                <a:extLst>
                  <a:ext uri="{FF2B5EF4-FFF2-40B4-BE49-F238E27FC236}">
                    <a16:creationId xmlns:a16="http://schemas.microsoft.com/office/drawing/2014/main" id="{8972CAA3-C4D6-4733-B37D-A157FF4147E3}"/>
                  </a:ext>
                </a:extLst>
              </p:cNvPr>
              <p:cNvSpPr/>
              <p:nvPr/>
            </p:nvSpPr>
            <p:spPr>
              <a:xfrm>
                <a:off x="7204508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Circle: Hollow 82">
                <a:extLst>
                  <a:ext uri="{FF2B5EF4-FFF2-40B4-BE49-F238E27FC236}">
                    <a16:creationId xmlns:a16="http://schemas.microsoft.com/office/drawing/2014/main" id="{00D1ED5A-F798-4075-B83D-DDB2A2BD9D35}"/>
                  </a:ext>
                </a:extLst>
              </p:cNvPr>
              <p:cNvSpPr/>
              <p:nvPr/>
            </p:nvSpPr>
            <p:spPr>
              <a:xfrm>
                <a:off x="8006629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29BA270-48C4-4682-80A7-5896FE055C51}"/>
                </a:ext>
              </a:extLst>
            </p:cNvPr>
            <p:cNvGrpSpPr/>
            <p:nvPr/>
          </p:nvGrpSpPr>
          <p:grpSpPr>
            <a:xfrm>
              <a:off x="3352363" y="1178574"/>
              <a:ext cx="4567012" cy="3338578"/>
              <a:chOff x="3244476" y="1178574"/>
              <a:chExt cx="4567012" cy="333857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8FE05FE9-A5F8-46AB-BC8D-BCB9F48EF0D2}"/>
                  </a:ext>
                </a:extLst>
              </p:cNvPr>
              <p:cNvGrpSpPr/>
              <p:nvPr/>
            </p:nvGrpSpPr>
            <p:grpSpPr>
              <a:xfrm>
                <a:off x="6625802" y="1178574"/>
                <a:ext cx="1185686" cy="3323087"/>
                <a:chOff x="759811" y="527538"/>
                <a:chExt cx="1603131" cy="3974123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E27B4819-B137-4043-94F0-6F6B773F8B3E}"/>
                    </a:ext>
                  </a:extLst>
                </p:cNvPr>
                <p:cNvGrpSpPr/>
                <p:nvPr/>
              </p:nvGrpSpPr>
              <p:grpSpPr>
                <a:xfrm>
                  <a:off x="1055818" y="527538"/>
                  <a:ext cx="1011116" cy="3974123"/>
                  <a:chOff x="3745523" y="738554"/>
                  <a:chExt cx="870439" cy="3974123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1F0EF8CD-9504-4285-B1D9-88E4287AC78A}"/>
                      </a:ext>
                    </a:extLst>
                  </p:cNvPr>
                  <p:cNvSpPr/>
                  <p:nvPr/>
                </p:nvSpPr>
                <p:spPr>
                  <a:xfrm>
                    <a:off x="3745523" y="738554"/>
                    <a:ext cx="870439" cy="397412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8B96A138-7B13-4E08-B4B9-BEAAFFE5707A}"/>
                      </a:ext>
                    </a:extLst>
                  </p:cNvPr>
                  <p:cNvSpPr/>
                  <p:nvPr/>
                </p:nvSpPr>
                <p:spPr>
                  <a:xfrm>
                    <a:off x="4176346" y="738554"/>
                    <a:ext cx="439616" cy="397412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DEE0D447-39A3-4972-8941-7BADE13C2A4D}"/>
                    </a:ext>
                  </a:extLst>
                </p:cNvPr>
                <p:cNvGrpSpPr/>
                <p:nvPr/>
              </p:nvGrpSpPr>
              <p:grpSpPr>
                <a:xfrm>
                  <a:off x="759811" y="1591407"/>
                  <a:ext cx="1603131" cy="724247"/>
                  <a:chOff x="3897923" y="890954"/>
                  <a:chExt cx="870439" cy="3974123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CAE2DC1-56ED-475D-AAF2-7A5F1F2CCB37}"/>
                      </a:ext>
                    </a:extLst>
                  </p:cNvPr>
                  <p:cNvSpPr/>
                  <p:nvPr/>
                </p:nvSpPr>
                <p:spPr>
                  <a:xfrm>
                    <a:off x="3897923" y="890954"/>
                    <a:ext cx="870439" cy="3974123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1E79FEC5-82D0-4E39-A736-FC10034943D2}"/>
                      </a:ext>
                    </a:extLst>
                  </p:cNvPr>
                  <p:cNvSpPr/>
                  <p:nvPr/>
                </p:nvSpPr>
                <p:spPr>
                  <a:xfrm>
                    <a:off x="4328746" y="890954"/>
                    <a:ext cx="439616" cy="3974123"/>
                  </a:xfrm>
                  <a:prstGeom prst="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5F6EB1A-8A96-4FD6-A0A6-3B8BCA9C4577}"/>
                    </a:ext>
                  </a:extLst>
                </p:cNvPr>
                <p:cNvSpPr/>
                <p:nvPr/>
              </p:nvSpPr>
              <p:spPr>
                <a:xfrm>
                  <a:off x="1055818" y="2330074"/>
                  <a:ext cx="1011116" cy="375071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39B96C5-10B6-4D42-9E02-77585369F058}"/>
                    </a:ext>
                  </a:extLst>
                </p:cNvPr>
                <p:cNvSpPr/>
                <p:nvPr/>
              </p:nvSpPr>
              <p:spPr>
                <a:xfrm>
                  <a:off x="1429777" y="2705145"/>
                  <a:ext cx="274246" cy="41900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BD64F28D-239C-4009-845B-3F1C5EC480E9}"/>
                    </a:ext>
                  </a:extLst>
                </p:cNvPr>
                <p:cNvSpPr/>
                <p:nvPr/>
              </p:nvSpPr>
              <p:spPr>
                <a:xfrm>
                  <a:off x="1506693" y="3133868"/>
                  <a:ext cx="123633" cy="298939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CF93987-BC63-49CE-A6FA-A4ECC1BC7D0A}"/>
                  </a:ext>
                </a:extLst>
              </p:cNvPr>
              <p:cNvSpPr/>
              <p:nvPr/>
            </p:nvSpPr>
            <p:spPr>
              <a:xfrm>
                <a:off x="7065352" y="3543092"/>
                <a:ext cx="294608" cy="974060"/>
              </a:xfrm>
              <a:custGeom>
                <a:avLst/>
                <a:gdLst>
                  <a:gd name="connsiteX0" fmla="*/ 142121 w 152400"/>
                  <a:gd name="connsiteY0" fmla="*/ 516255 h 647700"/>
                  <a:gd name="connsiteX1" fmla="*/ 154504 w 152400"/>
                  <a:gd name="connsiteY1" fmla="*/ 254318 h 647700"/>
                  <a:gd name="connsiteX2" fmla="*/ 119261 w 152400"/>
                  <a:gd name="connsiteY2" fmla="*/ 180023 h 647700"/>
                  <a:gd name="connsiteX3" fmla="*/ 101164 w 152400"/>
                  <a:gd name="connsiteY3" fmla="*/ 54293 h 647700"/>
                  <a:gd name="connsiteX4" fmla="*/ 78304 w 152400"/>
                  <a:gd name="connsiteY4" fmla="*/ 0 h 647700"/>
                  <a:gd name="connsiteX5" fmla="*/ 78304 w 152400"/>
                  <a:gd name="connsiteY5" fmla="*/ 0 h 647700"/>
                  <a:gd name="connsiteX6" fmla="*/ 77351 w 152400"/>
                  <a:gd name="connsiteY6" fmla="*/ 0 h 647700"/>
                  <a:gd name="connsiteX7" fmla="*/ 76399 w 152400"/>
                  <a:gd name="connsiteY7" fmla="*/ 0 h 647700"/>
                  <a:gd name="connsiteX8" fmla="*/ 76399 w 152400"/>
                  <a:gd name="connsiteY8" fmla="*/ 0 h 647700"/>
                  <a:gd name="connsiteX9" fmla="*/ 53539 w 152400"/>
                  <a:gd name="connsiteY9" fmla="*/ 54293 h 647700"/>
                  <a:gd name="connsiteX10" fmla="*/ 35441 w 152400"/>
                  <a:gd name="connsiteY10" fmla="*/ 180023 h 647700"/>
                  <a:gd name="connsiteX11" fmla="*/ 199 w 152400"/>
                  <a:gd name="connsiteY11" fmla="*/ 254318 h 647700"/>
                  <a:gd name="connsiteX12" fmla="*/ 12581 w 152400"/>
                  <a:gd name="connsiteY12" fmla="*/ 516255 h 647700"/>
                  <a:gd name="connsiteX13" fmla="*/ 12581 w 152400"/>
                  <a:gd name="connsiteY13" fmla="*/ 575310 h 647700"/>
                  <a:gd name="connsiteX14" fmla="*/ 2104 w 152400"/>
                  <a:gd name="connsiteY14" fmla="*/ 638175 h 647700"/>
                  <a:gd name="connsiteX15" fmla="*/ 150694 w 152400"/>
                  <a:gd name="connsiteY15" fmla="*/ 638175 h 647700"/>
                  <a:gd name="connsiteX16" fmla="*/ 140216 w 152400"/>
                  <a:gd name="connsiteY16" fmla="*/ 575310 h 647700"/>
                  <a:gd name="connsiteX17" fmla="*/ 142121 w 152400"/>
                  <a:gd name="connsiteY17" fmla="*/ 516255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2400" h="647700">
                    <a:moveTo>
                      <a:pt x="142121" y="516255"/>
                    </a:moveTo>
                    <a:cubicBezTo>
                      <a:pt x="144026" y="476250"/>
                      <a:pt x="156409" y="300038"/>
                      <a:pt x="154504" y="254318"/>
                    </a:cubicBezTo>
                    <a:cubicBezTo>
                      <a:pt x="153551" y="218123"/>
                      <a:pt x="137359" y="208598"/>
                      <a:pt x="119261" y="180023"/>
                    </a:cubicBezTo>
                    <a:cubicBezTo>
                      <a:pt x="97354" y="145733"/>
                      <a:pt x="101164" y="93345"/>
                      <a:pt x="101164" y="54293"/>
                    </a:cubicBezTo>
                    <a:cubicBezTo>
                      <a:pt x="101164" y="27623"/>
                      <a:pt x="114499" y="952"/>
                      <a:pt x="78304" y="0"/>
                    </a:cubicBezTo>
                    <a:cubicBezTo>
                      <a:pt x="78304" y="0"/>
                      <a:pt x="78304" y="0"/>
                      <a:pt x="78304" y="0"/>
                    </a:cubicBezTo>
                    <a:cubicBezTo>
                      <a:pt x="78304" y="0"/>
                      <a:pt x="78304" y="0"/>
                      <a:pt x="77351" y="0"/>
                    </a:cubicBezTo>
                    <a:cubicBezTo>
                      <a:pt x="77351" y="0"/>
                      <a:pt x="77351" y="0"/>
                      <a:pt x="76399" y="0"/>
                    </a:cubicBezTo>
                    <a:cubicBezTo>
                      <a:pt x="76399" y="0"/>
                      <a:pt x="76399" y="0"/>
                      <a:pt x="76399" y="0"/>
                    </a:cubicBezTo>
                    <a:cubicBezTo>
                      <a:pt x="39251" y="952"/>
                      <a:pt x="52586" y="26670"/>
                      <a:pt x="53539" y="54293"/>
                    </a:cubicBezTo>
                    <a:cubicBezTo>
                      <a:pt x="53539" y="93345"/>
                      <a:pt x="57349" y="145733"/>
                      <a:pt x="35441" y="180023"/>
                    </a:cubicBezTo>
                    <a:cubicBezTo>
                      <a:pt x="17344" y="208598"/>
                      <a:pt x="1151" y="218123"/>
                      <a:pt x="199" y="254318"/>
                    </a:cubicBezTo>
                    <a:cubicBezTo>
                      <a:pt x="-1706" y="300038"/>
                      <a:pt x="10676" y="476250"/>
                      <a:pt x="12581" y="516255"/>
                    </a:cubicBezTo>
                    <a:cubicBezTo>
                      <a:pt x="13534" y="536258"/>
                      <a:pt x="14486" y="555308"/>
                      <a:pt x="12581" y="575310"/>
                    </a:cubicBezTo>
                    <a:cubicBezTo>
                      <a:pt x="11629" y="591503"/>
                      <a:pt x="-3611" y="623888"/>
                      <a:pt x="2104" y="638175"/>
                    </a:cubicBezTo>
                    <a:cubicBezTo>
                      <a:pt x="8771" y="655320"/>
                      <a:pt x="144026" y="655320"/>
                      <a:pt x="150694" y="638175"/>
                    </a:cubicBezTo>
                    <a:cubicBezTo>
                      <a:pt x="156409" y="623888"/>
                      <a:pt x="141169" y="590550"/>
                      <a:pt x="140216" y="575310"/>
                    </a:cubicBezTo>
                    <a:cubicBezTo>
                      <a:pt x="140216" y="555308"/>
                      <a:pt x="141169" y="535305"/>
                      <a:pt x="142121" y="516255"/>
                    </a:cubicBezTo>
                    <a:close/>
                  </a:path>
                </a:pathLst>
              </a:custGeom>
              <a:solidFill>
                <a:srgbClr val="04040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24372EB2-2556-4592-AFE6-A5744A29F9D9}"/>
                  </a:ext>
                </a:extLst>
              </p:cNvPr>
              <p:cNvGrpSpPr/>
              <p:nvPr/>
            </p:nvGrpSpPr>
            <p:grpSpPr>
              <a:xfrm>
                <a:off x="4935139" y="1178574"/>
                <a:ext cx="1185686" cy="3323087"/>
                <a:chOff x="759811" y="527538"/>
                <a:chExt cx="1603131" cy="3974123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C604D061-A1AB-425E-98A8-4365A22E2018}"/>
                    </a:ext>
                  </a:extLst>
                </p:cNvPr>
                <p:cNvGrpSpPr/>
                <p:nvPr/>
              </p:nvGrpSpPr>
              <p:grpSpPr>
                <a:xfrm>
                  <a:off x="1055818" y="527538"/>
                  <a:ext cx="1011116" cy="3974123"/>
                  <a:chOff x="3745523" y="738554"/>
                  <a:chExt cx="870439" cy="3974123"/>
                </a:xfrm>
              </p:grpSpPr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BFC23575-AFB4-4A24-9AD0-4D7B8A666413}"/>
                      </a:ext>
                    </a:extLst>
                  </p:cNvPr>
                  <p:cNvSpPr/>
                  <p:nvPr/>
                </p:nvSpPr>
                <p:spPr>
                  <a:xfrm>
                    <a:off x="3745523" y="738554"/>
                    <a:ext cx="870439" cy="397412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AC4B09EE-387D-42F2-A84E-66C19DCF49D6}"/>
                      </a:ext>
                    </a:extLst>
                  </p:cNvPr>
                  <p:cNvSpPr/>
                  <p:nvPr/>
                </p:nvSpPr>
                <p:spPr>
                  <a:xfrm>
                    <a:off x="4176346" y="738554"/>
                    <a:ext cx="439616" cy="397412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FFD195A4-6657-42D9-8AA1-DB3ADE8CA2AA}"/>
                    </a:ext>
                  </a:extLst>
                </p:cNvPr>
                <p:cNvGrpSpPr/>
                <p:nvPr/>
              </p:nvGrpSpPr>
              <p:grpSpPr>
                <a:xfrm>
                  <a:off x="759811" y="1591407"/>
                  <a:ext cx="1603131" cy="724247"/>
                  <a:chOff x="3897923" y="890954"/>
                  <a:chExt cx="870439" cy="3974123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483C09-C859-49AD-A25B-173DE579235F}"/>
                      </a:ext>
                    </a:extLst>
                  </p:cNvPr>
                  <p:cNvSpPr/>
                  <p:nvPr/>
                </p:nvSpPr>
                <p:spPr>
                  <a:xfrm>
                    <a:off x="3897923" y="890954"/>
                    <a:ext cx="870439" cy="3974123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1A4D7FB5-E7E2-46DA-AFDF-8D5F39CBA26A}"/>
                      </a:ext>
                    </a:extLst>
                  </p:cNvPr>
                  <p:cNvSpPr/>
                  <p:nvPr/>
                </p:nvSpPr>
                <p:spPr>
                  <a:xfrm>
                    <a:off x="4328746" y="890954"/>
                    <a:ext cx="439616" cy="3974123"/>
                  </a:xfrm>
                  <a:prstGeom prst="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933A4B5-38A2-4CF4-A271-C98216ED89B0}"/>
                    </a:ext>
                  </a:extLst>
                </p:cNvPr>
                <p:cNvSpPr/>
                <p:nvPr/>
              </p:nvSpPr>
              <p:spPr>
                <a:xfrm>
                  <a:off x="1055818" y="2330074"/>
                  <a:ext cx="1011116" cy="375071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D9D2B2A3-53F2-4FF3-A578-BCDFE8F599C7}"/>
                    </a:ext>
                  </a:extLst>
                </p:cNvPr>
                <p:cNvSpPr/>
                <p:nvPr/>
              </p:nvSpPr>
              <p:spPr>
                <a:xfrm>
                  <a:off x="1429777" y="2705145"/>
                  <a:ext cx="274246" cy="41900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3CE9E09A-4386-4124-838B-E42C4D7112D9}"/>
                    </a:ext>
                  </a:extLst>
                </p:cNvPr>
                <p:cNvSpPr/>
                <p:nvPr/>
              </p:nvSpPr>
              <p:spPr>
                <a:xfrm>
                  <a:off x="1506693" y="3133868"/>
                  <a:ext cx="123633" cy="298939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65E42D9-55B6-459F-8122-36812E7293C2}"/>
                  </a:ext>
                </a:extLst>
              </p:cNvPr>
              <p:cNvSpPr/>
              <p:nvPr/>
            </p:nvSpPr>
            <p:spPr>
              <a:xfrm>
                <a:off x="5374689" y="3543092"/>
                <a:ext cx="294608" cy="974060"/>
              </a:xfrm>
              <a:custGeom>
                <a:avLst/>
                <a:gdLst>
                  <a:gd name="connsiteX0" fmla="*/ 142121 w 152400"/>
                  <a:gd name="connsiteY0" fmla="*/ 516255 h 647700"/>
                  <a:gd name="connsiteX1" fmla="*/ 154504 w 152400"/>
                  <a:gd name="connsiteY1" fmla="*/ 254318 h 647700"/>
                  <a:gd name="connsiteX2" fmla="*/ 119261 w 152400"/>
                  <a:gd name="connsiteY2" fmla="*/ 180023 h 647700"/>
                  <a:gd name="connsiteX3" fmla="*/ 101164 w 152400"/>
                  <a:gd name="connsiteY3" fmla="*/ 54293 h 647700"/>
                  <a:gd name="connsiteX4" fmla="*/ 78304 w 152400"/>
                  <a:gd name="connsiteY4" fmla="*/ 0 h 647700"/>
                  <a:gd name="connsiteX5" fmla="*/ 78304 w 152400"/>
                  <a:gd name="connsiteY5" fmla="*/ 0 h 647700"/>
                  <a:gd name="connsiteX6" fmla="*/ 77351 w 152400"/>
                  <a:gd name="connsiteY6" fmla="*/ 0 h 647700"/>
                  <a:gd name="connsiteX7" fmla="*/ 76399 w 152400"/>
                  <a:gd name="connsiteY7" fmla="*/ 0 h 647700"/>
                  <a:gd name="connsiteX8" fmla="*/ 76399 w 152400"/>
                  <a:gd name="connsiteY8" fmla="*/ 0 h 647700"/>
                  <a:gd name="connsiteX9" fmla="*/ 53539 w 152400"/>
                  <a:gd name="connsiteY9" fmla="*/ 54293 h 647700"/>
                  <a:gd name="connsiteX10" fmla="*/ 35441 w 152400"/>
                  <a:gd name="connsiteY10" fmla="*/ 180023 h 647700"/>
                  <a:gd name="connsiteX11" fmla="*/ 199 w 152400"/>
                  <a:gd name="connsiteY11" fmla="*/ 254318 h 647700"/>
                  <a:gd name="connsiteX12" fmla="*/ 12581 w 152400"/>
                  <a:gd name="connsiteY12" fmla="*/ 516255 h 647700"/>
                  <a:gd name="connsiteX13" fmla="*/ 12581 w 152400"/>
                  <a:gd name="connsiteY13" fmla="*/ 575310 h 647700"/>
                  <a:gd name="connsiteX14" fmla="*/ 2104 w 152400"/>
                  <a:gd name="connsiteY14" fmla="*/ 638175 h 647700"/>
                  <a:gd name="connsiteX15" fmla="*/ 150694 w 152400"/>
                  <a:gd name="connsiteY15" fmla="*/ 638175 h 647700"/>
                  <a:gd name="connsiteX16" fmla="*/ 140216 w 152400"/>
                  <a:gd name="connsiteY16" fmla="*/ 575310 h 647700"/>
                  <a:gd name="connsiteX17" fmla="*/ 142121 w 152400"/>
                  <a:gd name="connsiteY17" fmla="*/ 516255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2400" h="647700">
                    <a:moveTo>
                      <a:pt x="142121" y="516255"/>
                    </a:moveTo>
                    <a:cubicBezTo>
                      <a:pt x="144026" y="476250"/>
                      <a:pt x="156409" y="300038"/>
                      <a:pt x="154504" y="254318"/>
                    </a:cubicBezTo>
                    <a:cubicBezTo>
                      <a:pt x="153551" y="218123"/>
                      <a:pt x="137359" y="208598"/>
                      <a:pt x="119261" y="180023"/>
                    </a:cubicBezTo>
                    <a:cubicBezTo>
                      <a:pt x="97354" y="145733"/>
                      <a:pt x="101164" y="93345"/>
                      <a:pt x="101164" y="54293"/>
                    </a:cubicBezTo>
                    <a:cubicBezTo>
                      <a:pt x="101164" y="27623"/>
                      <a:pt x="114499" y="952"/>
                      <a:pt x="78304" y="0"/>
                    </a:cubicBezTo>
                    <a:cubicBezTo>
                      <a:pt x="78304" y="0"/>
                      <a:pt x="78304" y="0"/>
                      <a:pt x="78304" y="0"/>
                    </a:cubicBezTo>
                    <a:cubicBezTo>
                      <a:pt x="78304" y="0"/>
                      <a:pt x="78304" y="0"/>
                      <a:pt x="77351" y="0"/>
                    </a:cubicBezTo>
                    <a:cubicBezTo>
                      <a:pt x="77351" y="0"/>
                      <a:pt x="77351" y="0"/>
                      <a:pt x="76399" y="0"/>
                    </a:cubicBezTo>
                    <a:cubicBezTo>
                      <a:pt x="76399" y="0"/>
                      <a:pt x="76399" y="0"/>
                      <a:pt x="76399" y="0"/>
                    </a:cubicBezTo>
                    <a:cubicBezTo>
                      <a:pt x="39251" y="952"/>
                      <a:pt x="52586" y="26670"/>
                      <a:pt x="53539" y="54293"/>
                    </a:cubicBezTo>
                    <a:cubicBezTo>
                      <a:pt x="53539" y="93345"/>
                      <a:pt x="57349" y="145733"/>
                      <a:pt x="35441" y="180023"/>
                    </a:cubicBezTo>
                    <a:cubicBezTo>
                      <a:pt x="17344" y="208598"/>
                      <a:pt x="1151" y="218123"/>
                      <a:pt x="199" y="254318"/>
                    </a:cubicBezTo>
                    <a:cubicBezTo>
                      <a:pt x="-1706" y="300038"/>
                      <a:pt x="10676" y="476250"/>
                      <a:pt x="12581" y="516255"/>
                    </a:cubicBezTo>
                    <a:cubicBezTo>
                      <a:pt x="13534" y="536258"/>
                      <a:pt x="14486" y="555308"/>
                      <a:pt x="12581" y="575310"/>
                    </a:cubicBezTo>
                    <a:cubicBezTo>
                      <a:pt x="11629" y="591503"/>
                      <a:pt x="-3611" y="623888"/>
                      <a:pt x="2104" y="638175"/>
                    </a:cubicBezTo>
                    <a:cubicBezTo>
                      <a:pt x="8771" y="655320"/>
                      <a:pt x="144026" y="655320"/>
                      <a:pt x="150694" y="638175"/>
                    </a:cubicBezTo>
                    <a:cubicBezTo>
                      <a:pt x="156409" y="623888"/>
                      <a:pt x="141169" y="590550"/>
                      <a:pt x="140216" y="575310"/>
                    </a:cubicBezTo>
                    <a:cubicBezTo>
                      <a:pt x="140216" y="555308"/>
                      <a:pt x="141169" y="535305"/>
                      <a:pt x="142121" y="516255"/>
                    </a:cubicBezTo>
                    <a:close/>
                  </a:path>
                </a:pathLst>
              </a:custGeom>
              <a:solidFill>
                <a:srgbClr val="04040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AEBC13E-FE33-4CF6-A9E1-D2A6FF5449E6}"/>
                  </a:ext>
                </a:extLst>
              </p:cNvPr>
              <p:cNvGrpSpPr/>
              <p:nvPr/>
            </p:nvGrpSpPr>
            <p:grpSpPr>
              <a:xfrm>
                <a:off x="3244476" y="1178574"/>
                <a:ext cx="1185686" cy="3323087"/>
                <a:chOff x="759811" y="527538"/>
                <a:chExt cx="1603131" cy="3974123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2A43D7F-4B25-4AED-ADF0-1C5947323B2A}"/>
                    </a:ext>
                  </a:extLst>
                </p:cNvPr>
                <p:cNvGrpSpPr/>
                <p:nvPr/>
              </p:nvGrpSpPr>
              <p:grpSpPr>
                <a:xfrm>
                  <a:off x="1055818" y="527538"/>
                  <a:ext cx="1011116" cy="3974123"/>
                  <a:chOff x="3745523" y="738554"/>
                  <a:chExt cx="870439" cy="3974123"/>
                </a:xfrm>
              </p:grpSpPr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4DEC0838-783E-4B23-8FE0-3BBBCAE1FE06}"/>
                      </a:ext>
                    </a:extLst>
                  </p:cNvPr>
                  <p:cNvSpPr/>
                  <p:nvPr/>
                </p:nvSpPr>
                <p:spPr>
                  <a:xfrm>
                    <a:off x="3745523" y="738554"/>
                    <a:ext cx="870439" cy="397412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45F287E3-72BA-4DDE-9AE9-D0E6858DA90F}"/>
                      </a:ext>
                    </a:extLst>
                  </p:cNvPr>
                  <p:cNvSpPr/>
                  <p:nvPr/>
                </p:nvSpPr>
                <p:spPr>
                  <a:xfrm>
                    <a:off x="4176346" y="738554"/>
                    <a:ext cx="439616" cy="397412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66E50BA8-CFF6-4E8B-B040-4B0B784C4EFF}"/>
                    </a:ext>
                  </a:extLst>
                </p:cNvPr>
                <p:cNvGrpSpPr/>
                <p:nvPr/>
              </p:nvGrpSpPr>
              <p:grpSpPr>
                <a:xfrm>
                  <a:off x="759811" y="1591407"/>
                  <a:ext cx="1603131" cy="724247"/>
                  <a:chOff x="3897923" y="890954"/>
                  <a:chExt cx="870439" cy="3974123"/>
                </a:xfrm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F507163B-C5D7-4D38-927C-E19F00E207CC}"/>
                      </a:ext>
                    </a:extLst>
                  </p:cNvPr>
                  <p:cNvSpPr/>
                  <p:nvPr/>
                </p:nvSpPr>
                <p:spPr>
                  <a:xfrm>
                    <a:off x="3897923" y="890954"/>
                    <a:ext cx="870439" cy="3974123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CDFB38A-2336-4C27-9FC6-A9BF55471DB4}"/>
                      </a:ext>
                    </a:extLst>
                  </p:cNvPr>
                  <p:cNvSpPr/>
                  <p:nvPr/>
                </p:nvSpPr>
                <p:spPr>
                  <a:xfrm>
                    <a:off x="4328746" y="890954"/>
                    <a:ext cx="439616" cy="3974123"/>
                  </a:xfrm>
                  <a:prstGeom prst="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378C89C-7B03-4065-B1C8-8E0A8A2BB0A7}"/>
                    </a:ext>
                  </a:extLst>
                </p:cNvPr>
                <p:cNvSpPr/>
                <p:nvPr/>
              </p:nvSpPr>
              <p:spPr>
                <a:xfrm>
                  <a:off x="1055818" y="2330074"/>
                  <a:ext cx="1011116" cy="375071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BE8F569-9BF0-4DD9-B3FF-D2CB66EBE39C}"/>
                    </a:ext>
                  </a:extLst>
                </p:cNvPr>
                <p:cNvSpPr/>
                <p:nvPr/>
              </p:nvSpPr>
              <p:spPr>
                <a:xfrm>
                  <a:off x="1429777" y="2705145"/>
                  <a:ext cx="274246" cy="41900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ACE4409-07F5-4EC6-9E34-BF3AFFF59497}"/>
                    </a:ext>
                  </a:extLst>
                </p:cNvPr>
                <p:cNvSpPr/>
                <p:nvPr/>
              </p:nvSpPr>
              <p:spPr>
                <a:xfrm>
                  <a:off x="1506693" y="3133868"/>
                  <a:ext cx="123633" cy="298939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AE30EE0-27D3-43B3-9F24-9352DD256287}"/>
                  </a:ext>
                </a:extLst>
              </p:cNvPr>
              <p:cNvSpPr/>
              <p:nvPr/>
            </p:nvSpPr>
            <p:spPr>
              <a:xfrm>
                <a:off x="3684026" y="3543092"/>
                <a:ext cx="294608" cy="974060"/>
              </a:xfrm>
              <a:custGeom>
                <a:avLst/>
                <a:gdLst>
                  <a:gd name="connsiteX0" fmla="*/ 142121 w 152400"/>
                  <a:gd name="connsiteY0" fmla="*/ 516255 h 647700"/>
                  <a:gd name="connsiteX1" fmla="*/ 154504 w 152400"/>
                  <a:gd name="connsiteY1" fmla="*/ 254318 h 647700"/>
                  <a:gd name="connsiteX2" fmla="*/ 119261 w 152400"/>
                  <a:gd name="connsiteY2" fmla="*/ 180023 h 647700"/>
                  <a:gd name="connsiteX3" fmla="*/ 101164 w 152400"/>
                  <a:gd name="connsiteY3" fmla="*/ 54293 h 647700"/>
                  <a:gd name="connsiteX4" fmla="*/ 78304 w 152400"/>
                  <a:gd name="connsiteY4" fmla="*/ 0 h 647700"/>
                  <a:gd name="connsiteX5" fmla="*/ 78304 w 152400"/>
                  <a:gd name="connsiteY5" fmla="*/ 0 h 647700"/>
                  <a:gd name="connsiteX6" fmla="*/ 77351 w 152400"/>
                  <a:gd name="connsiteY6" fmla="*/ 0 h 647700"/>
                  <a:gd name="connsiteX7" fmla="*/ 76399 w 152400"/>
                  <a:gd name="connsiteY7" fmla="*/ 0 h 647700"/>
                  <a:gd name="connsiteX8" fmla="*/ 76399 w 152400"/>
                  <a:gd name="connsiteY8" fmla="*/ 0 h 647700"/>
                  <a:gd name="connsiteX9" fmla="*/ 53539 w 152400"/>
                  <a:gd name="connsiteY9" fmla="*/ 54293 h 647700"/>
                  <a:gd name="connsiteX10" fmla="*/ 35441 w 152400"/>
                  <a:gd name="connsiteY10" fmla="*/ 180023 h 647700"/>
                  <a:gd name="connsiteX11" fmla="*/ 199 w 152400"/>
                  <a:gd name="connsiteY11" fmla="*/ 254318 h 647700"/>
                  <a:gd name="connsiteX12" fmla="*/ 12581 w 152400"/>
                  <a:gd name="connsiteY12" fmla="*/ 516255 h 647700"/>
                  <a:gd name="connsiteX13" fmla="*/ 12581 w 152400"/>
                  <a:gd name="connsiteY13" fmla="*/ 575310 h 647700"/>
                  <a:gd name="connsiteX14" fmla="*/ 2104 w 152400"/>
                  <a:gd name="connsiteY14" fmla="*/ 638175 h 647700"/>
                  <a:gd name="connsiteX15" fmla="*/ 150694 w 152400"/>
                  <a:gd name="connsiteY15" fmla="*/ 638175 h 647700"/>
                  <a:gd name="connsiteX16" fmla="*/ 140216 w 152400"/>
                  <a:gd name="connsiteY16" fmla="*/ 575310 h 647700"/>
                  <a:gd name="connsiteX17" fmla="*/ 142121 w 152400"/>
                  <a:gd name="connsiteY17" fmla="*/ 516255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2400" h="647700">
                    <a:moveTo>
                      <a:pt x="142121" y="516255"/>
                    </a:moveTo>
                    <a:cubicBezTo>
                      <a:pt x="144026" y="476250"/>
                      <a:pt x="156409" y="300038"/>
                      <a:pt x="154504" y="254318"/>
                    </a:cubicBezTo>
                    <a:cubicBezTo>
                      <a:pt x="153551" y="218123"/>
                      <a:pt x="137359" y="208598"/>
                      <a:pt x="119261" y="180023"/>
                    </a:cubicBezTo>
                    <a:cubicBezTo>
                      <a:pt x="97354" y="145733"/>
                      <a:pt x="101164" y="93345"/>
                      <a:pt x="101164" y="54293"/>
                    </a:cubicBezTo>
                    <a:cubicBezTo>
                      <a:pt x="101164" y="27623"/>
                      <a:pt x="114499" y="952"/>
                      <a:pt x="78304" y="0"/>
                    </a:cubicBezTo>
                    <a:cubicBezTo>
                      <a:pt x="78304" y="0"/>
                      <a:pt x="78304" y="0"/>
                      <a:pt x="78304" y="0"/>
                    </a:cubicBezTo>
                    <a:cubicBezTo>
                      <a:pt x="78304" y="0"/>
                      <a:pt x="78304" y="0"/>
                      <a:pt x="77351" y="0"/>
                    </a:cubicBezTo>
                    <a:cubicBezTo>
                      <a:pt x="77351" y="0"/>
                      <a:pt x="77351" y="0"/>
                      <a:pt x="76399" y="0"/>
                    </a:cubicBezTo>
                    <a:cubicBezTo>
                      <a:pt x="76399" y="0"/>
                      <a:pt x="76399" y="0"/>
                      <a:pt x="76399" y="0"/>
                    </a:cubicBezTo>
                    <a:cubicBezTo>
                      <a:pt x="39251" y="952"/>
                      <a:pt x="52586" y="26670"/>
                      <a:pt x="53539" y="54293"/>
                    </a:cubicBezTo>
                    <a:cubicBezTo>
                      <a:pt x="53539" y="93345"/>
                      <a:pt x="57349" y="145733"/>
                      <a:pt x="35441" y="180023"/>
                    </a:cubicBezTo>
                    <a:cubicBezTo>
                      <a:pt x="17344" y="208598"/>
                      <a:pt x="1151" y="218123"/>
                      <a:pt x="199" y="254318"/>
                    </a:cubicBezTo>
                    <a:cubicBezTo>
                      <a:pt x="-1706" y="300038"/>
                      <a:pt x="10676" y="476250"/>
                      <a:pt x="12581" y="516255"/>
                    </a:cubicBezTo>
                    <a:cubicBezTo>
                      <a:pt x="13534" y="536258"/>
                      <a:pt x="14486" y="555308"/>
                      <a:pt x="12581" y="575310"/>
                    </a:cubicBezTo>
                    <a:cubicBezTo>
                      <a:pt x="11629" y="591503"/>
                      <a:pt x="-3611" y="623888"/>
                      <a:pt x="2104" y="638175"/>
                    </a:cubicBezTo>
                    <a:cubicBezTo>
                      <a:pt x="8771" y="655320"/>
                      <a:pt x="144026" y="655320"/>
                      <a:pt x="150694" y="638175"/>
                    </a:cubicBezTo>
                    <a:cubicBezTo>
                      <a:pt x="156409" y="623888"/>
                      <a:pt x="141169" y="590550"/>
                      <a:pt x="140216" y="575310"/>
                    </a:cubicBezTo>
                    <a:cubicBezTo>
                      <a:pt x="140216" y="555308"/>
                      <a:pt x="141169" y="535305"/>
                      <a:pt x="142121" y="516255"/>
                    </a:cubicBezTo>
                    <a:close/>
                  </a:path>
                </a:pathLst>
              </a:custGeom>
              <a:solidFill>
                <a:srgbClr val="04040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214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6484038-71A7-458C-A44D-B003AB7E1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336" y="1651600"/>
            <a:ext cx="2124075" cy="23241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050F6D0-3E12-4D96-BE44-75EFCB90E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10" y="426069"/>
            <a:ext cx="1390650" cy="13144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269E90-0D8B-4CC0-9AAF-E3DBAF899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93" y="3938739"/>
            <a:ext cx="1885950" cy="2581275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F6418F8C-6B91-45B8-8658-834387D689A8}"/>
              </a:ext>
            </a:extLst>
          </p:cNvPr>
          <p:cNvGrpSpPr/>
          <p:nvPr/>
        </p:nvGrpSpPr>
        <p:grpSpPr>
          <a:xfrm>
            <a:off x="5791201" y="2307410"/>
            <a:ext cx="5754210" cy="1229428"/>
            <a:chOff x="2133847" y="4300381"/>
            <a:chExt cx="4428089" cy="122942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D6C2E4-68AF-46CE-A8ED-455401568AB8}"/>
                </a:ext>
              </a:extLst>
            </p:cNvPr>
            <p:cNvSpPr txBox="1"/>
            <p:nvPr/>
          </p:nvSpPr>
          <p:spPr>
            <a:xfrm>
              <a:off x="2133847" y="4652646"/>
              <a:ext cx="4428089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700" b="0" i="0" dirty="0">
                  <a:solidFill>
                    <a:srgbClr val="000000"/>
                  </a:solidFill>
                  <a:effectLst/>
                  <a:latin typeface="TimesNewRomanPSMT"/>
                </a:rPr>
                <a:t>Curent nominal pana la 125A. </a:t>
              </a:r>
              <a:endParaRPr lang="ro-RO" sz="1700" b="0" i="0" dirty="0">
                <a:solidFill>
                  <a:srgbClr val="000000"/>
                </a:solidFill>
                <a:effectLst/>
                <a:latin typeface="TimesNewRomanPSMT"/>
              </a:endParaRPr>
            </a:p>
            <a:p>
              <a:r>
                <a:rPr lang="it-IT" sz="1700" b="0" i="0" dirty="0">
                  <a:solidFill>
                    <a:srgbClr val="000000"/>
                  </a:solidFill>
                  <a:effectLst/>
                  <a:latin typeface="TimesNewRomanPSMT"/>
                </a:rPr>
                <a:t>Ten</a:t>
              </a:r>
              <a:r>
                <a:rPr lang="ro-RO" sz="1700" b="0" i="0" dirty="0">
                  <a:solidFill>
                    <a:srgbClr val="000000"/>
                  </a:solidFill>
                  <a:effectLst/>
                  <a:latin typeface="TimesNewRomanPSMT"/>
                </a:rPr>
                <a:t>s</a:t>
              </a:r>
              <a:r>
                <a:rPr lang="it-IT" sz="1700" b="0" i="0" dirty="0">
                  <a:solidFill>
                    <a:srgbClr val="000000"/>
                  </a:solidFill>
                  <a:effectLst/>
                  <a:latin typeface="TimesNewRomanPSMT"/>
                </a:rPr>
                <a:t>iune de alimentare 380V/50Hz. </a:t>
              </a:r>
              <a:endParaRPr lang="ro-RO" sz="1700" b="0" i="0" dirty="0">
                <a:solidFill>
                  <a:srgbClr val="000000"/>
                </a:solidFill>
                <a:effectLst/>
                <a:latin typeface="TimesNewRomanPSMT"/>
              </a:endParaRPr>
            </a:p>
            <a:p>
              <a:r>
                <a:rPr lang="ro-RO" sz="1700" b="0" i="0" dirty="0">
                  <a:solidFill>
                    <a:srgbClr val="000000"/>
                  </a:solidFill>
                  <a:effectLst/>
                  <a:latin typeface="TimesNewRomanPSMT"/>
                </a:rPr>
                <a:t>Putere</a:t>
              </a:r>
              <a:r>
                <a:rPr lang="it-IT" sz="1700" b="0" i="0" dirty="0">
                  <a:solidFill>
                    <a:srgbClr val="000000"/>
                  </a:solidFill>
                  <a:effectLst/>
                  <a:latin typeface="TimesNewRomanPSMT"/>
                </a:rPr>
                <a:t> pana la 45kW</a:t>
              </a:r>
              <a:r>
                <a:rPr lang="ro-RO" sz="1700" dirty="0">
                  <a:solidFill>
                    <a:srgbClr val="000000"/>
                  </a:solidFill>
                  <a:latin typeface="TimesNewRomanPSMT"/>
                </a:rPr>
                <a:t>.</a:t>
              </a:r>
              <a:endPara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687AFE1-741C-41D2-B162-A591A30F6401}"/>
                </a:ext>
              </a:extLst>
            </p:cNvPr>
            <p:cNvSpPr txBox="1"/>
            <p:nvPr/>
          </p:nvSpPr>
          <p:spPr>
            <a:xfrm>
              <a:off x="2133847" y="4300381"/>
              <a:ext cx="42411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000" b="1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Separator</a:t>
              </a:r>
              <a:r>
                <a:rPr lang="ro-RO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ro-RO" sz="2000" b="1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Stop 3LD2 804-0TK53</a:t>
              </a:r>
              <a:r>
                <a:rPr lang="ro-RO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8CA8C1-4BB9-43EF-AD01-90101F00DA03}"/>
              </a:ext>
            </a:extLst>
          </p:cNvPr>
          <p:cNvGrpSpPr/>
          <p:nvPr/>
        </p:nvGrpSpPr>
        <p:grpSpPr>
          <a:xfrm>
            <a:off x="2474360" y="583130"/>
            <a:ext cx="5754210" cy="1280217"/>
            <a:chOff x="2133847" y="4272039"/>
            <a:chExt cx="4428089" cy="128021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884562-228D-4090-9EDB-9F8867779F3C}"/>
                </a:ext>
              </a:extLst>
            </p:cNvPr>
            <p:cNvSpPr txBox="1"/>
            <p:nvPr/>
          </p:nvSpPr>
          <p:spPr>
            <a:xfrm>
              <a:off x="2133847" y="4721259"/>
              <a:ext cx="44280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700" b="0" i="0" dirty="0">
                  <a:solidFill>
                    <a:srgbClr val="000000"/>
                  </a:solidFill>
                  <a:effectLst/>
                  <a:latin typeface="TimesNewRomanPSMT"/>
                  <a:cs typeface="Times New Roman" panose="02020603050405020304" pitchFamily="18" charset="0"/>
                </a:rPr>
                <a:t>Curent nominal ce poate suporta valori de pana la 80A. Tensiunea de alimentare cuprinsa intre 230-400V.</a:t>
              </a:r>
              <a:r>
                <a:rPr lang="ro-RO" sz="1700" dirty="0">
                  <a:latin typeface="TimesNewRomanPSMT"/>
                  <a:cs typeface="Times New Roman" panose="02020603050405020304" pitchFamily="18" charset="0"/>
                </a:rPr>
                <a:t> </a:t>
              </a:r>
              <a:br>
                <a:rPr lang="ro-RO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E84C3A7-C940-4887-AA2B-FE7C2C2DEF75}"/>
                </a:ext>
              </a:extLst>
            </p:cNvPr>
            <p:cNvSpPr txBox="1"/>
            <p:nvPr/>
          </p:nvSpPr>
          <p:spPr>
            <a:xfrm>
              <a:off x="2133847" y="4272039"/>
              <a:ext cx="437648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000" b="1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Siguran</a:t>
              </a:r>
              <a:r>
                <a:rPr lang="ro-RO" sz="20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ț</a:t>
              </a:r>
              <a:r>
                <a:rPr lang="ro-RO" sz="2000" b="1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a diferențială 5SM3 347-4KK14</a:t>
              </a:r>
              <a:r>
                <a:rPr lang="ro-RO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br>
                <a:rPr lang="ro-RO" sz="1200" dirty="0"/>
              </a:br>
              <a:r>
                <a:rPr lang="ro-RO" sz="1200" dirty="0"/>
                <a:t> </a:t>
              </a:r>
              <a:br>
                <a:rPr lang="ro-RO" sz="1200" dirty="0"/>
              </a:b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EA52B96-45F5-469F-9A01-6E17D70E6DA4}"/>
              </a:ext>
            </a:extLst>
          </p:cNvPr>
          <p:cNvGrpSpPr/>
          <p:nvPr/>
        </p:nvGrpSpPr>
        <p:grpSpPr>
          <a:xfrm>
            <a:off x="2869163" y="4143114"/>
            <a:ext cx="6110640" cy="1064787"/>
            <a:chOff x="2133847" y="4300381"/>
            <a:chExt cx="4702376" cy="89635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D7FF097-C0A2-46D6-A5AC-7778710E3ABA}"/>
                </a:ext>
              </a:extLst>
            </p:cNvPr>
            <p:cNvSpPr txBox="1"/>
            <p:nvPr/>
          </p:nvSpPr>
          <p:spPr>
            <a:xfrm>
              <a:off x="2133847" y="4652646"/>
              <a:ext cx="4428089" cy="544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800" b="0" i="0" dirty="0">
                  <a:solidFill>
                    <a:srgbClr val="000000"/>
                  </a:solidFill>
                  <a:effectLst/>
                  <a:latin typeface="TimesNewRomanPSMT"/>
                </a:rPr>
                <a:t>Curent nominal 60A. </a:t>
              </a:r>
            </a:p>
            <a:p>
              <a:r>
                <a:rPr lang="ro-RO" sz="1800" b="0" i="0" dirty="0">
                  <a:solidFill>
                    <a:srgbClr val="000000"/>
                  </a:solidFill>
                  <a:effectLst/>
                  <a:latin typeface="TimesNewRomanPSMT"/>
                </a:rPr>
                <a:t>Tensiunea de alimentare 230V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B5746B5-5465-4831-8DDE-1DA98C3FA805}"/>
                </a:ext>
              </a:extLst>
            </p:cNvPr>
            <p:cNvSpPr txBox="1"/>
            <p:nvPr/>
          </p:nvSpPr>
          <p:spPr>
            <a:xfrm>
              <a:off x="2133847" y="4300381"/>
              <a:ext cx="4702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000" b="1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Contactoare 3RT10 36-1AP00 (pentru cele 3 motoare)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32E0D34-E1F5-4F7F-A22D-FFFDD15787BC}"/>
              </a:ext>
            </a:extLst>
          </p:cNvPr>
          <p:cNvGrpSpPr/>
          <p:nvPr/>
        </p:nvGrpSpPr>
        <p:grpSpPr>
          <a:xfrm>
            <a:off x="2869163" y="5301110"/>
            <a:ext cx="6110640" cy="998596"/>
            <a:chOff x="2133847" y="4300381"/>
            <a:chExt cx="4702376" cy="99859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5518468-8FDF-4EA6-BA2D-D5E740E11E17}"/>
                </a:ext>
              </a:extLst>
            </p:cNvPr>
            <p:cNvSpPr txBox="1"/>
            <p:nvPr/>
          </p:nvSpPr>
          <p:spPr>
            <a:xfrm>
              <a:off x="2133847" y="4652646"/>
              <a:ext cx="4428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800" b="0" i="0" dirty="0">
                  <a:solidFill>
                    <a:srgbClr val="000000"/>
                  </a:solidFill>
                  <a:effectLst/>
                  <a:latin typeface="TimesNewRomanPSMT"/>
                </a:rPr>
                <a:t>Curent nominal 32A. </a:t>
              </a:r>
            </a:p>
            <a:p>
              <a:r>
                <a:rPr lang="ro-RO" sz="1800" b="0" i="0" dirty="0">
                  <a:solidFill>
                    <a:srgbClr val="000000"/>
                  </a:solidFill>
                  <a:effectLst/>
                  <a:latin typeface="TimesNewRomanPSMT"/>
                </a:rPr>
                <a:t>Tensiunea de alimentare 230V</a:t>
              </a:r>
              <a:endPara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F1C0FDF-DC45-488E-A54B-5640D833A6D1}"/>
                </a:ext>
              </a:extLst>
            </p:cNvPr>
            <p:cNvSpPr txBox="1"/>
            <p:nvPr/>
          </p:nvSpPr>
          <p:spPr>
            <a:xfrm>
              <a:off x="2133847" y="4300381"/>
              <a:ext cx="4702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20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3RT10 34-1AP00 (pentru electrovalve)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664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6418F8C-6B91-45B8-8658-834387D689A8}"/>
              </a:ext>
            </a:extLst>
          </p:cNvPr>
          <p:cNvGrpSpPr/>
          <p:nvPr/>
        </p:nvGrpSpPr>
        <p:grpSpPr>
          <a:xfrm>
            <a:off x="3007898" y="4467981"/>
            <a:ext cx="7733994" cy="998596"/>
            <a:chOff x="2133847" y="4300381"/>
            <a:chExt cx="4428089" cy="99859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D6C2E4-68AF-46CE-A8ED-455401568AB8}"/>
                </a:ext>
              </a:extLst>
            </p:cNvPr>
            <p:cNvSpPr txBox="1"/>
            <p:nvPr/>
          </p:nvSpPr>
          <p:spPr>
            <a:xfrm>
              <a:off x="2133847" y="4652646"/>
              <a:ext cx="4428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800" b="0" i="0" dirty="0">
                  <a:solidFill>
                    <a:srgbClr val="000000"/>
                  </a:solidFill>
                  <a:effectLst/>
                  <a:latin typeface="TimesNewRomanPSMT"/>
                </a:rPr>
                <a:t>Timp 15-300</a:t>
              </a:r>
              <a:r>
                <a:rPr lang="ro-RO" sz="1800" b="0" i="0" dirty="0">
                  <a:solidFill>
                    <a:srgbClr val="000000"/>
                  </a:solidFill>
                  <a:effectLst/>
                  <a:latin typeface="TimesNewRomanPSMT"/>
                </a:rPr>
                <a:t>s.</a:t>
              </a:r>
            </a:p>
            <a:p>
              <a:r>
                <a:rPr lang="pt-BR" sz="1800" b="0" i="0" dirty="0">
                  <a:solidFill>
                    <a:srgbClr val="000000"/>
                  </a:solidFill>
                  <a:effectLst/>
                  <a:latin typeface="TimesNewRomanPSMT"/>
                </a:rPr>
                <a:t>T</a:t>
              </a:r>
              <a:r>
                <a:rPr lang="ro-RO" sz="1800" b="0" i="0" dirty="0">
                  <a:solidFill>
                    <a:srgbClr val="000000"/>
                  </a:solidFill>
                  <a:effectLst/>
                  <a:latin typeface="TimesNewRomanPSMT"/>
                </a:rPr>
                <a:t>en</a:t>
              </a:r>
              <a:r>
                <a:rPr lang="pt-BR" sz="1800" b="0" i="0" dirty="0">
                  <a:solidFill>
                    <a:srgbClr val="000000"/>
                  </a:solidFill>
                  <a:effectLst/>
                  <a:latin typeface="TimesNewRomanPSMT"/>
                </a:rPr>
                <a:t>siune de alimentare 200-240V/50Hz</a:t>
              </a:r>
              <a:r>
                <a:rPr lang="pt-BR" sz="1600" dirty="0"/>
                <a:t> </a:t>
              </a:r>
              <a:endPara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687AFE1-741C-41D2-B162-A591A30F6401}"/>
                </a:ext>
              </a:extLst>
            </p:cNvPr>
            <p:cNvSpPr txBox="1"/>
            <p:nvPr/>
          </p:nvSpPr>
          <p:spPr>
            <a:xfrm>
              <a:off x="2133847" y="4300381"/>
              <a:ext cx="4241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b="1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Releu de timp cu temporizare la </a:t>
              </a:r>
              <a:r>
                <a:rPr lang="ro-RO" b="1" i="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anclasare</a:t>
              </a:r>
              <a:r>
                <a:rPr lang="ro-RO" b="1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lang="ro-RO" b="1" i="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declansare</a:t>
              </a:r>
              <a:r>
                <a:rPr lang="ro-RO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ro-RO" b="1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3RP15 40-1BN31</a:t>
              </a:r>
              <a:r>
                <a:rPr lang="ro-RO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781CC45-B1EF-499E-B3F4-D6564C5BF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834" y="833446"/>
            <a:ext cx="1543050" cy="24384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D0AF525-F92C-49C0-918A-74C3662425FF}"/>
              </a:ext>
            </a:extLst>
          </p:cNvPr>
          <p:cNvGrpSpPr/>
          <p:nvPr/>
        </p:nvGrpSpPr>
        <p:grpSpPr>
          <a:xfrm>
            <a:off x="950480" y="1098539"/>
            <a:ext cx="9362472" cy="2283037"/>
            <a:chOff x="683489" y="800666"/>
            <a:chExt cx="9362472" cy="228303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18CA8C1-4BB9-43EF-AD01-90101F00DA03}"/>
                </a:ext>
              </a:extLst>
            </p:cNvPr>
            <p:cNvGrpSpPr/>
            <p:nvPr/>
          </p:nvGrpSpPr>
          <p:grpSpPr>
            <a:xfrm>
              <a:off x="683490" y="800666"/>
              <a:ext cx="9362471" cy="1211729"/>
              <a:chOff x="2133847" y="4340527"/>
              <a:chExt cx="4428089" cy="1211729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5884562-228D-4090-9EDB-9F8867779F3C}"/>
                  </a:ext>
                </a:extLst>
              </p:cNvPr>
              <p:cNvSpPr txBox="1"/>
              <p:nvPr/>
            </p:nvSpPr>
            <p:spPr>
              <a:xfrm>
                <a:off x="2133847" y="4721259"/>
                <a:ext cx="44280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1700" b="0" i="0" dirty="0">
                    <a:solidFill>
                      <a:srgbClr val="000000"/>
                    </a:solidFill>
                    <a:effectLst/>
                    <a:latin typeface="TimesNewRomanPSMT"/>
                    <a:cs typeface="Times New Roman" panose="02020603050405020304" pitchFamily="18" charset="0"/>
                  </a:rPr>
                  <a:t>Curent nominal de pana la 32A. </a:t>
                </a:r>
              </a:p>
              <a:p>
                <a:r>
                  <a:rPr lang="ro-RO" sz="1700" b="0" i="0" dirty="0">
                    <a:solidFill>
                      <a:srgbClr val="000000"/>
                    </a:solidFill>
                    <a:effectLst/>
                    <a:latin typeface="TimesNewRomanPSMT"/>
                    <a:cs typeface="Times New Roman" panose="02020603050405020304" pitchFamily="18" charset="0"/>
                  </a:rPr>
                  <a:t>Putere nominală 15kW.</a:t>
                </a:r>
                <a:r>
                  <a:rPr lang="ro-RO" sz="1700" dirty="0">
                    <a:latin typeface="TimesNewRomanPSMT"/>
                    <a:cs typeface="Times New Roman" panose="02020603050405020304" pitchFamily="18" charset="0"/>
                  </a:rPr>
                  <a:t> </a:t>
                </a:r>
                <a:b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E84C3A7-C940-4887-AA2B-FE7C2C2DEF75}"/>
                  </a:ext>
                </a:extLst>
              </p:cNvPr>
              <p:cNvSpPr txBox="1"/>
              <p:nvPr/>
            </p:nvSpPr>
            <p:spPr>
              <a:xfrm>
                <a:off x="2133847" y="4340527"/>
                <a:ext cx="437648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1800" b="1" i="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Intrerupator</a:t>
                </a:r>
                <a:r>
                  <a:rPr lang="ro-RO" sz="1800" b="1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automat pentru </a:t>
                </a:r>
                <a:r>
                  <a:rPr lang="ro-RO" sz="1800" b="1" i="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protectia</a:t>
                </a:r>
                <a:r>
                  <a:rPr lang="ro-RO" sz="1800" b="1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o-RO" b="1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motorului 3RV10 31-4EA10 </a:t>
                </a:r>
                <a:r>
                  <a:rPr lang="ro-RO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(pentru motorul M1 și M2)</a:t>
                </a:r>
                <a:r>
                  <a:rPr lang="ro-RO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br>
                  <a:rPr lang="ro-RO" sz="2000" dirty="0"/>
                </a:br>
                <a:r>
                  <a:rPr lang="ro-RO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97E1565-E88C-4859-A127-97EF66CAF0FC}"/>
                </a:ext>
              </a:extLst>
            </p:cNvPr>
            <p:cNvGrpSpPr/>
            <p:nvPr/>
          </p:nvGrpSpPr>
          <p:grpSpPr>
            <a:xfrm>
              <a:off x="683489" y="1872971"/>
              <a:ext cx="9362471" cy="1210732"/>
              <a:chOff x="2133847" y="4340527"/>
              <a:chExt cx="4428089" cy="12107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E33CBBA-CCCB-4C3B-A99D-E87F691A4CA3}"/>
                  </a:ext>
                </a:extLst>
              </p:cNvPr>
              <p:cNvSpPr txBox="1"/>
              <p:nvPr/>
            </p:nvSpPr>
            <p:spPr>
              <a:xfrm>
                <a:off x="2133847" y="4720262"/>
                <a:ext cx="44280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1700" b="0" i="0" dirty="0">
                    <a:solidFill>
                      <a:srgbClr val="000000"/>
                    </a:solidFill>
                    <a:effectLst/>
                    <a:latin typeface="TimesNewRomanPSMT"/>
                    <a:cs typeface="Times New Roman" panose="02020603050405020304" pitchFamily="18" charset="0"/>
                  </a:rPr>
                  <a:t>Curent nominal de pana la 45A. </a:t>
                </a:r>
              </a:p>
              <a:p>
                <a:r>
                  <a:rPr lang="ro-RO" sz="1700" b="0" i="0" dirty="0">
                    <a:solidFill>
                      <a:srgbClr val="000000"/>
                    </a:solidFill>
                    <a:effectLst/>
                    <a:latin typeface="TimesNewRomanPSMT"/>
                    <a:cs typeface="Times New Roman" panose="02020603050405020304" pitchFamily="18" charset="0"/>
                  </a:rPr>
                  <a:t>Putere nominală 22kW.</a:t>
                </a:r>
                <a:r>
                  <a:rPr lang="ro-RO" sz="1700" dirty="0">
                    <a:latin typeface="TimesNewRomanPSMT"/>
                    <a:cs typeface="Times New Roman" panose="02020603050405020304" pitchFamily="18" charset="0"/>
                  </a:rPr>
                  <a:t> </a:t>
                </a:r>
                <a:b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143179-6AF9-482F-B25F-58EE09752F44}"/>
                  </a:ext>
                </a:extLst>
              </p:cNvPr>
              <p:cNvSpPr txBox="1"/>
              <p:nvPr/>
            </p:nvSpPr>
            <p:spPr>
              <a:xfrm>
                <a:off x="2133847" y="4340527"/>
                <a:ext cx="4376481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1800" b="1" i="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Intrerupator</a:t>
                </a:r>
                <a:r>
                  <a:rPr lang="ro-RO" sz="1800" b="1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automat pentru </a:t>
                </a:r>
                <a:r>
                  <a:rPr lang="ro-RO" sz="1800" b="1" i="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protectia</a:t>
                </a:r>
                <a:r>
                  <a:rPr lang="ro-RO" sz="1800" b="1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o-RO" b="1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motorului 3RV10 31-4GA10 </a:t>
                </a:r>
                <a:r>
                  <a:rPr lang="ro-RO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(pentru motorul M3)</a:t>
                </a:r>
                <a:r>
                  <a:rPr lang="ro-RO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br>
                  <a:rPr lang="ro-RO" sz="2000" dirty="0"/>
                </a:br>
                <a:r>
                  <a:rPr lang="ro-RO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45D9C6F-8662-407B-B8A9-E2CAF24BF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810" y="3910004"/>
            <a:ext cx="12763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7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0687AFE1-741C-41D2-B162-A591A30F6401}"/>
              </a:ext>
            </a:extLst>
          </p:cNvPr>
          <p:cNvSpPr txBox="1"/>
          <p:nvPr/>
        </p:nvSpPr>
        <p:spPr>
          <a:xfrm>
            <a:off x="3998185" y="3434689"/>
            <a:ext cx="5432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Buton prin </a:t>
            </a:r>
            <a:r>
              <a:rPr lang="ro-RO" sz="20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apasare</a:t>
            </a:r>
            <a:r>
              <a:rPr lang="ro-RO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0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fara</a:t>
            </a:r>
            <a:r>
              <a:rPr lang="ro-RO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0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retinere</a:t>
            </a:r>
            <a:r>
              <a:rPr lang="ro-RO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3SB32 02-0AA41</a:t>
            </a:r>
            <a:r>
              <a:rPr lang="ro-RO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4C3A7-C940-4887-AA2B-FE7C2C2DEF75}"/>
              </a:ext>
            </a:extLst>
          </p:cNvPr>
          <p:cNvSpPr txBox="1"/>
          <p:nvPr/>
        </p:nvSpPr>
        <p:spPr>
          <a:xfrm>
            <a:off x="3127908" y="1566773"/>
            <a:ext cx="5687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Oprire de urgenta</a:t>
            </a:r>
            <a:r>
              <a:rPr lang="ro-RO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3SB20 00-1AC01</a:t>
            </a:r>
            <a:r>
              <a:rPr lang="ro-RO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5746B5-5465-4831-8DDE-1DA98C3FA805}"/>
              </a:ext>
            </a:extLst>
          </p:cNvPr>
          <p:cNvSpPr txBox="1"/>
          <p:nvPr/>
        </p:nvSpPr>
        <p:spPr>
          <a:xfrm>
            <a:off x="3190379" y="4992345"/>
            <a:ext cx="7996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Buton prin apasare fara retinere utilizat la pornirea si oprirea sistemului</a:t>
            </a:r>
            <a:endParaRPr lang="ro-RO" sz="20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3SB22 03-0LC01</a:t>
            </a:r>
            <a:r>
              <a:rPr lang="ro-RO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1ED88C-85A8-4AD3-AB7C-7CCB09EBF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00" y="456294"/>
            <a:ext cx="2114565" cy="22209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D450C2-91E4-42BD-93CC-15D6E3BA2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0327" y="2281425"/>
            <a:ext cx="1886244" cy="2295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7FD29F-16AA-4A5D-89B4-53E6F01E1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509" y="4420534"/>
            <a:ext cx="1755946" cy="185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05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56670DA-F705-49FA-AACB-12B9DDF177E4}"/>
              </a:ext>
            </a:extLst>
          </p:cNvPr>
          <p:cNvSpPr/>
          <p:nvPr/>
        </p:nvSpPr>
        <p:spPr>
          <a:xfrm rot="21189387">
            <a:off x="3554869" y="3082750"/>
            <a:ext cx="5301251" cy="2964644"/>
          </a:xfrm>
          <a:custGeom>
            <a:avLst/>
            <a:gdLst>
              <a:gd name="connsiteX0" fmla="*/ 608249 w 5301251"/>
              <a:gd name="connsiteY0" fmla="*/ 0 h 2964644"/>
              <a:gd name="connsiteX1" fmla="*/ 4801690 w 5301251"/>
              <a:gd name="connsiteY1" fmla="*/ 503270 h 2964644"/>
              <a:gd name="connsiteX2" fmla="*/ 4793938 w 5301251"/>
              <a:gd name="connsiteY2" fmla="*/ 525860 h 2964644"/>
              <a:gd name="connsiteX3" fmla="*/ 4797713 w 5301251"/>
              <a:gd name="connsiteY3" fmla="*/ 613080 h 2964644"/>
              <a:gd name="connsiteX4" fmla="*/ 4874835 w 5301251"/>
              <a:gd name="connsiteY4" fmla="*/ 714944 h 2964644"/>
              <a:gd name="connsiteX5" fmla="*/ 5216802 w 5301251"/>
              <a:gd name="connsiteY5" fmla="*/ 915756 h 2964644"/>
              <a:gd name="connsiteX6" fmla="*/ 5291017 w 5301251"/>
              <a:gd name="connsiteY6" fmla="*/ 1088923 h 2964644"/>
              <a:gd name="connsiteX7" fmla="*/ 5288106 w 5301251"/>
              <a:gd name="connsiteY7" fmla="*/ 1106384 h 2964644"/>
              <a:gd name="connsiteX8" fmla="*/ 5082926 w 5301251"/>
              <a:gd name="connsiteY8" fmla="*/ 1253357 h 2964644"/>
              <a:gd name="connsiteX9" fmla="*/ 4724954 w 5301251"/>
              <a:gd name="connsiteY9" fmla="*/ 1208248 h 2964644"/>
              <a:gd name="connsiteX10" fmla="*/ 4544513 w 5301251"/>
              <a:gd name="connsiteY10" fmla="*/ 1301377 h 2964644"/>
              <a:gd name="connsiteX11" fmla="*/ 4541600 w 5301251"/>
              <a:gd name="connsiteY11" fmla="*/ 1516744 h 2964644"/>
              <a:gd name="connsiteX12" fmla="*/ 4772974 w 5301251"/>
              <a:gd name="connsiteY12" fmla="*/ 1822329 h 2964644"/>
              <a:gd name="connsiteX13" fmla="*/ 4772974 w 5301251"/>
              <a:gd name="connsiteY13" fmla="*/ 2021689 h 2964644"/>
              <a:gd name="connsiteX14" fmla="*/ 4764243 w 5301251"/>
              <a:gd name="connsiteY14" fmla="*/ 2031876 h 2964644"/>
              <a:gd name="connsiteX15" fmla="*/ 4513953 w 5301251"/>
              <a:gd name="connsiteY15" fmla="*/ 2081351 h 2964644"/>
              <a:gd name="connsiteX16" fmla="*/ 4204001 w 5301251"/>
              <a:gd name="connsiteY16" fmla="*/ 1906731 h 2964644"/>
              <a:gd name="connsiteX17" fmla="*/ 3991545 w 5301251"/>
              <a:gd name="connsiteY17" fmla="*/ 1937290 h 2964644"/>
              <a:gd name="connsiteX18" fmla="*/ 3923151 w 5301251"/>
              <a:gd name="connsiteY18" fmla="*/ 2129371 h 2964644"/>
              <a:gd name="connsiteX19" fmla="*/ 4023557 w 5301251"/>
              <a:gd name="connsiteY19" fmla="*/ 2516450 h 2964644"/>
              <a:gd name="connsiteX20" fmla="*/ 3966806 w 5301251"/>
              <a:gd name="connsiteY20" fmla="*/ 2661966 h 2964644"/>
              <a:gd name="connsiteX21" fmla="*/ 3864944 w 5301251"/>
              <a:gd name="connsiteY21" fmla="*/ 2714351 h 2964644"/>
              <a:gd name="connsiteX22" fmla="*/ 3712150 w 5301251"/>
              <a:gd name="connsiteY22" fmla="*/ 2672152 h 2964644"/>
              <a:gd name="connsiteX23" fmla="*/ 3472047 w 5301251"/>
              <a:gd name="connsiteY23" fmla="*/ 2368022 h 2964644"/>
              <a:gd name="connsiteX24" fmla="*/ 3162095 w 5301251"/>
              <a:gd name="connsiteY24" fmla="*/ 2341827 h 2964644"/>
              <a:gd name="connsiteX25" fmla="*/ 3121349 w 5301251"/>
              <a:gd name="connsiteY25" fmla="*/ 2423317 h 2964644"/>
              <a:gd name="connsiteX26" fmla="*/ 3066055 w 5301251"/>
              <a:gd name="connsiteY26" fmla="*/ 2823491 h 2964644"/>
              <a:gd name="connsiteX27" fmla="*/ 2961281 w 5301251"/>
              <a:gd name="connsiteY27" fmla="*/ 2964644 h 2964644"/>
              <a:gd name="connsiteX28" fmla="*/ 2785205 w 5301251"/>
              <a:gd name="connsiteY28" fmla="*/ 2964644 h 2964644"/>
              <a:gd name="connsiteX29" fmla="*/ 2708081 w 5301251"/>
              <a:gd name="connsiteY29" fmla="*/ 2856959 h 2964644"/>
              <a:gd name="connsiteX30" fmla="*/ 2598940 w 5301251"/>
              <a:gd name="connsiteY30" fmla="*/ 2471338 h 2964644"/>
              <a:gd name="connsiteX31" fmla="*/ 2469433 w 5301251"/>
              <a:gd name="connsiteY31" fmla="*/ 2357835 h 2964644"/>
              <a:gd name="connsiteX32" fmla="*/ 2390853 w 5301251"/>
              <a:gd name="connsiteY32" fmla="*/ 2349104 h 2964644"/>
              <a:gd name="connsiteX33" fmla="*/ 2256977 w 5301251"/>
              <a:gd name="connsiteY33" fmla="*/ 2423317 h 2964644"/>
              <a:gd name="connsiteX34" fmla="*/ 2223509 w 5301251"/>
              <a:gd name="connsiteY34" fmla="*/ 2480069 h 2964644"/>
              <a:gd name="connsiteX35" fmla="*/ 2040157 w 5301251"/>
              <a:gd name="connsiteY35" fmla="*/ 2790021 h 2964644"/>
              <a:gd name="connsiteX36" fmla="*/ 1901915 w 5301251"/>
              <a:gd name="connsiteY36" fmla="*/ 2846772 h 2964644"/>
              <a:gd name="connsiteX37" fmla="*/ 1789864 w 5301251"/>
              <a:gd name="connsiteY37" fmla="*/ 2808939 h 2964644"/>
              <a:gd name="connsiteX38" fmla="*/ 1714198 w 5301251"/>
              <a:gd name="connsiteY38" fmla="*/ 2667786 h 2964644"/>
              <a:gd name="connsiteX39" fmla="*/ 1762215 w 5301251"/>
              <a:gd name="connsiteY39" fmla="*/ 2270524 h 2964644"/>
              <a:gd name="connsiteX40" fmla="*/ 1653078 w 5301251"/>
              <a:gd name="connsiteY40" fmla="*/ 2085716 h 2964644"/>
              <a:gd name="connsiteX41" fmla="*/ 1450811 w 5301251"/>
              <a:gd name="connsiteY41" fmla="*/ 2095903 h 2964644"/>
              <a:gd name="connsiteX42" fmla="*/ 1167051 w 5301251"/>
              <a:gd name="connsiteY42" fmla="*/ 2311270 h 2964644"/>
              <a:gd name="connsiteX43" fmla="*/ 915305 w 5301251"/>
              <a:gd name="connsiteY43" fmla="*/ 2296718 h 2964644"/>
              <a:gd name="connsiteX44" fmla="*/ 893477 w 5301251"/>
              <a:gd name="connsiteY44" fmla="*/ 2274889 h 2964644"/>
              <a:gd name="connsiteX45" fmla="*/ 871651 w 5301251"/>
              <a:gd name="connsiteY45" fmla="*/ 2100269 h 2964644"/>
              <a:gd name="connsiteX46" fmla="*/ 1060824 w 5301251"/>
              <a:gd name="connsiteY46" fmla="*/ 1762668 h 2964644"/>
              <a:gd name="connsiteX47" fmla="*/ 1092836 w 5301251"/>
              <a:gd name="connsiteY47" fmla="*/ 1659351 h 2964644"/>
              <a:gd name="connsiteX48" fmla="*/ 838181 w 5301251"/>
              <a:gd name="connsiteY48" fmla="*/ 1477455 h 2964644"/>
              <a:gd name="connsiteX49" fmla="*/ 446738 w 5301251"/>
              <a:gd name="connsiteY49" fmla="*/ 1579316 h 2964644"/>
              <a:gd name="connsiteX50" fmla="*/ 321594 w 5301251"/>
              <a:gd name="connsiteY50" fmla="*/ 1537117 h 2964644"/>
              <a:gd name="connsiteX51" fmla="*/ 259021 w 5301251"/>
              <a:gd name="connsiteY51" fmla="*/ 1426522 h 2964644"/>
              <a:gd name="connsiteX52" fmla="*/ 301223 w 5301251"/>
              <a:gd name="connsiteY52" fmla="*/ 1263544 h 2964644"/>
              <a:gd name="connsiteX53" fmla="*/ 590801 w 5301251"/>
              <a:gd name="connsiteY53" fmla="*/ 1033627 h 2964644"/>
              <a:gd name="connsiteX54" fmla="*/ 667926 w 5301251"/>
              <a:gd name="connsiteY54" fmla="*/ 799342 h 2964644"/>
              <a:gd name="connsiteX55" fmla="*/ 512221 w 5301251"/>
              <a:gd name="connsiteY55" fmla="*/ 668376 h 2964644"/>
              <a:gd name="connsiteX56" fmla="*/ 146973 w 5301251"/>
              <a:gd name="connsiteY56" fmla="*/ 618901 h 2964644"/>
              <a:gd name="connsiteX57" fmla="*/ 2910 w 5301251"/>
              <a:gd name="connsiteY57" fmla="*/ 517040 h 2964644"/>
              <a:gd name="connsiteX58" fmla="*/ 0 w 5301251"/>
              <a:gd name="connsiteY58" fmla="*/ 336599 h 2964644"/>
              <a:gd name="connsiteX59" fmla="*/ 106230 w 5301251"/>
              <a:gd name="connsiteY59" fmla="*/ 259472 h 2964644"/>
              <a:gd name="connsiteX60" fmla="*/ 478754 w 5301251"/>
              <a:gd name="connsiteY60" fmla="*/ 154700 h 2964644"/>
              <a:gd name="connsiteX61" fmla="*/ 606809 w 5301251"/>
              <a:gd name="connsiteY61" fmla="*/ 12092 h 296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301251" h="2964644">
                <a:moveTo>
                  <a:pt x="608249" y="0"/>
                </a:moveTo>
                <a:lnTo>
                  <a:pt x="4801690" y="503270"/>
                </a:lnTo>
                <a:lnTo>
                  <a:pt x="4793938" y="525860"/>
                </a:lnTo>
                <a:cubicBezTo>
                  <a:pt x="4790346" y="552599"/>
                  <a:pt x="4791528" y="581794"/>
                  <a:pt x="4797713" y="613080"/>
                </a:cubicBezTo>
                <a:cubicBezTo>
                  <a:pt x="4806441" y="661100"/>
                  <a:pt x="4834091" y="691661"/>
                  <a:pt x="4874835" y="714944"/>
                </a:cubicBezTo>
                <a:cubicBezTo>
                  <a:pt x="4988341" y="781882"/>
                  <a:pt x="5101841" y="848818"/>
                  <a:pt x="5216802" y="915756"/>
                </a:cubicBezTo>
                <a:cubicBezTo>
                  <a:pt x="5301203" y="965234"/>
                  <a:pt x="5314300" y="994336"/>
                  <a:pt x="5291017" y="1088923"/>
                </a:cubicBezTo>
                <a:cubicBezTo>
                  <a:pt x="5289561" y="1094744"/>
                  <a:pt x="5289561" y="1100565"/>
                  <a:pt x="5288106" y="1106384"/>
                </a:cubicBezTo>
                <a:cubicBezTo>
                  <a:pt x="5253180" y="1221345"/>
                  <a:pt x="5213892" y="1278096"/>
                  <a:pt x="5082926" y="1253357"/>
                </a:cubicBezTo>
                <a:cubicBezTo>
                  <a:pt x="4965057" y="1230073"/>
                  <a:pt x="4844278" y="1225710"/>
                  <a:pt x="4724954" y="1208248"/>
                </a:cubicBezTo>
                <a:cubicBezTo>
                  <a:pt x="4640553" y="1196605"/>
                  <a:pt x="4585257" y="1230073"/>
                  <a:pt x="4544513" y="1301377"/>
                </a:cubicBezTo>
                <a:cubicBezTo>
                  <a:pt x="4502311" y="1374136"/>
                  <a:pt x="4483393" y="1442529"/>
                  <a:pt x="4541600" y="1516744"/>
                </a:cubicBezTo>
                <a:cubicBezTo>
                  <a:pt x="4620180" y="1617152"/>
                  <a:pt x="4695849" y="1720469"/>
                  <a:pt x="4772974" y="1822329"/>
                </a:cubicBezTo>
                <a:cubicBezTo>
                  <a:pt x="4837001" y="1905275"/>
                  <a:pt x="4837001" y="1938746"/>
                  <a:pt x="4772974" y="2021689"/>
                </a:cubicBezTo>
                <a:cubicBezTo>
                  <a:pt x="4770064" y="2024599"/>
                  <a:pt x="4767153" y="2028965"/>
                  <a:pt x="4764243" y="2031876"/>
                </a:cubicBezTo>
                <a:cubicBezTo>
                  <a:pt x="4679841" y="2122098"/>
                  <a:pt x="4646374" y="2161386"/>
                  <a:pt x="4513953" y="2081351"/>
                </a:cubicBezTo>
                <a:cubicBezTo>
                  <a:pt x="4412092" y="2020233"/>
                  <a:pt x="4304407" y="1967848"/>
                  <a:pt x="4204001" y="1906731"/>
                </a:cubicBezTo>
                <a:cubicBezTo>
                  <a:pt x="4121055" y="1857256"/>
                  <a:pt x="4057028" y="1886357"/>
                  <a:pt x="3991545" y="1937290"/>
                </a:cubicBezTo>
                <a:cubicBezTo>
                  <a:pt x="3926062" y="1986766"/>
                  <a:pt x="3899868" y="2046428"/>
                  <a:pt x="3923151" y="2129371"/>
                </a:cubicBezTo>
                <a:cubicBezTo>
                  <a:pt x="3959530" y="2257429"/>
                  <a:pt x="3991545" y="2386937"/>
                  <a:pt x="4023557" y="2516450"/>
                </a:cubicBezTo>
                <a:cubicBezTo>
                  <a:pt x="4041023" y="2586296"/>
                  <a:pt x="4026471" y="2624132"/>
                  <a:pt x="3966806" y="2661966"/>
                </a:cubicBezTo>
                <a:cubicBezTo>
                  <a:pt x="3934793" y="2682339"/>
                  <a:pt x="3901323" y="2701257"/>
                  <a:pt x="3864944" y="2714351"/>
                </a:cubicBezTo>
                <a:cubicBezTo>
                  <a:pt x="3800917" y="2737635"/>
                  <a:pt x="3754352" y="2725993"/>
                  <a:pt x="3712150" y="2672152"/>
                </a:cubicBezTo>
                <a:cubicBezTo>
                  <a:pt x="3632115" y="2571747"/>
                  <a:pt x="3552082" y="2469882"/>
                  <a:pt x="3472047" y="2368022"/>
                </a:cubicBezTo>
                <a:cubicBezTo>
                  <a:pt x="3394922" y="2271978"/>
                  <a:pt x="3255228" y="2258885"/>
                  <a:pt x="3162095" y="2341827"/>
                </a:cubicBezTo>
                <a:cubicBezTo>
                  <a:pt x="3137356" y="2363656"/>
                  <a:pt x="3125717" y="2391302"/>
                  <a:pt x="3121349" y="2423317"/>
                </a:cubicBezTo>
                <a:cubicBezTo>
                  <a:pt x="3102433" y="2557194"/>
                  <a:pt x="3080605" y="2689615"/>
                  <a:pt x="3066055" y="2823491"/>
                </a:cubicBezTo>
                <a:cubicBezTo>
                  <a:pt x="3057321" y="2893340"/>
                  <a:pt x="3029674" y="2942815"/>
                  <a:pt x="2961281" y="2964644"/>
                </a:cubicBezTo>
                <a:cubicBezTo>
                  <a:pt x="2903074" y="2964644"/>
                  <a:pt x="2843412" y="2964644"/>
                  <a:pt x="2785205" y="2964644"/>
                </a:cubicBezTo>
                <a:cubicBezTo>
                  <a:pt x="2744458" y="2939905"/>
                  <a:pt x="2721178" y="2903524"/>
                  <a:pt x="2708081" y="2856959"/>
                </a:cubicBezTo>
                <a:cubicBezTo>
                  <a:pt x="2673158" y="2728903"/>
                  <a:pt x="2633866" y="2600848"/>
                  <a:pt x="2598940" y="2471338"/>
                </a:cubicBezTo>
                <a:cubicBezTo>
                  <a:pt x="2580025" y="2402944"/>
                  <a:pt x="2537826" y="2366566"/>
                  <a:pt x="2469433" y="2357835"/>
                </a:cubicBezTo>
                <a:cubicBezTo>
                  <a:pt x="2443238" y="2354924"/>
                  <a:pt x="2417044" y="2350559"/>
                  <a:pt x="2390853" y="2349104"/>
                </a:cubicBezTo>
                <a:cubicBezTo>
                  <a:pt x="2329736" y="2344737"/>
                  <a:pt x="2287537" y="2372387"/>
                  <a:pt x="2256977" y="2423317"/>
                </a:cubicBezTo>
                <a:cubicBezTo>
                  <a:pt x="2245334" y="2442236"/>
                  <a:pt x="2235148" y="2461151"/>
                  <a:pt x="2223509" y="2480069"/>
                </a:cubicBezTo>
                <a:cubicBezTo>
                  <a:pt x="2162389" y="2583385"/>
                  <a:pt x="2102727" y="2688160"/>
                  <a:pt x="2040157" y="2790021"/>
                </a:cubicBezTo>
                <a:cubicBezTo>
                  <a:pt x="2006687" y="2846772"/>
                  <a:pt x="1965940" y="2861325"/>
                  <a:pt x="1901915" y="2846772"/>
                </a:cubicBezTo>
                <a:cubicBezTo>
                  <a:pt x="1862624" y="2838041"/>
                  <a:pt x="1826246" y="2824947"/>
                  <a:pt x="1789864" y="2808939"/>
                </a:cubicBezTo>
                <a:cubicBezTo>
                  <a:pt x="1725837" y="2778379"/>
                  <a:pt x="1705466" y="2739091"/>
                  <a:pt x="1714198" y="2667786"/>
                </a:cubicBezTo>
                <a:cubicBezTo>
                  <a:pt x="1730202" y="2535366"/>
                  <a:pt x="1743300" y="2402945"/>
                  <a:pt x="1762215" y="2270524"/>
                </a:cubicBezTo>
                <a:cubicBezTo>
                  <a:pt x="1775312" y="2177394"/>
                  <a:pt x="1725837" y="2126463"/>
                  <a:pt x="1653078" y="2085716"/>
                </a:cubicBezTo>
                <a:cubicBezTo>
                  <a:pt x="1581777" y="2046428"/>
                  <a:pt x="1517749" y="2040607"/>
                  <a:pt x="1450811" y="2095903"/>
                </a:cubicBezTo>
                <a:cubicBezTo>
                  <a:pt x="1357678" y="2170117"/>
                  <a:pt x="1260181" y="2238511"/>
                  <a:pt x="1167051" y="2311270"/>
                </a:cubicBezTo>
                <a:cubicBezTo>
                  <a:pt x="1072466" y="2385485"/>
                  <a:pt x="1031719" y="2401489"/>
                  <a:pt x="915305" y="2296718"/>
                </a:cubicBezTo>
                <a:cubicBezTo>
                  <a:pt x="908030" y="2289441"/>
                  <a:pt x="900753" y="2282166"/>
                  <a:pt x="893477" y="2274889"/>
                </a:cubicBezTo>
                <a:cubicBezTo>
                  <a:pt x="836726" y="2216682"/>
                  <a:pt x="830905" y="2171573"/>
                  <a:pt x="871651" y="2100269"/>
                </a:cubicBezTo>
                <a:cubicBezTo>
                  <a:pt x="934224" y="1988221"/>
                  <a:pt x="998249" y="1874715"/>
                  <a:pt x="1060824" y="1762668"/>
                </a:cubicBezTo>
                <a:cubicBezTo>
                  <a:pt x="1078284" y="1730655"/>
                  <a:pt x="1097202" y="1698640"/>
                  <a:pt x="1092836" y="1659351"/>
                </a:cubicBezTo>
                <a:cubicBezTo>
                  <a:pt x="1082650" y="1541483"/>
                  <a:pt x="951684" y="1448351"/>
                  <a:pt x="838181" y="1477455"/>
                </a:cubicBezTo>
                <a:cubicBezTo>
                  <a:pt x="707215" y="1510923"/>
                  <a:pt x="576249" y="1544393"/>
                  <a:pt x="446738" y="1579316"/>
                </a:cubicBezTo>
                <a:cubicBezTo>
                  <a:pt x="394353" y="1593869"/>
                  <a:pt x="355064" y="1577861"/>
                  <a:pt x="321594" y="1537117"/>
                </a:cubicBezTo>
                <a:cubicBezTo>
                  <a:pt x="293947" y="1503647"/>
                  <a:pt x="276484" y="1465813"/>
                  <a:pt x="259021" y="1426522"/>
                </a:cubicBezTo>
                <a:cubicBezTo>
                  <a:pt x="229919" y="1358129"/>
                  <a:pt x="243016" y="1308653"/>
                  <a:pt x="301223" y="1263544"/>
                </a:cubicBezTo>
                <a:cubicBezTo>
                  <a:pt x="397263" y="1186419"/>
                  <a:pt x="494759" y="1110749"/>
                  <a:pt x="590801" y="1033627"/>
                </a:cubicBezTo>
                <a:cubicBezTo>
                  <a:pt x="692663" y="955047"/>
                  <a:pt x="701394" y="921577"/>
                  <a:pt x="667926" y="799342"/>
                </a:cubicBezTo>
                <a:cubicBezTo>
                  <a:pt x="644642" y="719310"/>
                  <a:pt x="596623" y="677108"/>
                  <a:pt x="512221" y="668376"/>
                </a:cubicBezTo>
                <a:cubicBezTo>
                  <a:pt x="389987" y="655280"/>
                  <a:pt x="269208" y="631999"/>
                  <a:pt x="146973" y="618901"/>
                </a:cubicBezTo>
                <a:cubicBezTo>
                  <a:pt x="77125" y="611625"/>
                  <a:pt x="27650" y="583978"/>
                  <a:pt x="2910" y="517040"/>
                </a:cubicBezTo>
                <a:cubicBezTo>
                  <a:pt x="0" y="454468"/>
                  <a:pt x="0" y="396258"/>
                  <a:pt x="0" y="336599"/>
                </a:cubicBezTo>
                <a:cubicBezTo>
                  <a:pt x="23284" y="292942"/>
                  <a:pt x="59662" y="271116"/>
                  <a:pt x="106230" y="259472"/>
                </a:cubicBezTo>
                <a:cubicBezTo>
                  <a:pt x="231374" y="226004"/>
                  <a:pt x="353609" y="188171"/>
                  <a:pt x="478754" y="154700"/>
                </a:cubicBezTo>
                <a:cubicBezTo>
                  <a:pt x="554421" y="134330"/>
                  <a:pt x="599533" y="92128"/>
                  <a:pt x="606809" y="12092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ADFDEE-9EAC-466F-AF6B-857D4A4D3FF0}"/>
              </a:ext>
            </a:extLst>
          </p:cNvPr>
          <p:cNvGrpSpPr/>
          <p:nvPr/>
        </p:nvGrpSpPr>
        <p:grpSpPr>
          <a:xfrm>
            <a:off x="3999240" y="1889070"/>
            <a:ext cx="4193518" cy="1335249"/>
            <a:chOff x="3983392" y="1386078"/>
            <a:chExt cx="4425067" cy="135591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9FD2A6C-6237-4CD6-B2A3-C05CF0D9A10C}"/>
                </a:ext>
              </a:extLst>
            </p:cNvPr>
            <p:cNvSpPr/>
            <p:nvPr/>
          </p:nvSpPr>
          <p:spPr>
            <a:xfrm>
              <a:off x="7429500" y="1781175"/>
              <a:ext cx="978959" cy="960817"/>
            </a:xfrm>
            <a:custGeom>
              <a:avLst/>
              <a:gdLst>
                <a:gd name="connsiteX0" fmla="*/ 885118 w 885149"/>
                <a:gd name="connsiteY0" fmla="*/ 999263 h 999573"/>
                <a:gd name="connsiteX1" fmla="*/ 885120 w 885149"/>
                <a:gd name="connsiteY1" fmla="*/ 999263 h 999573"/>
                <a:gd name="connsiteX2" fmla="*/ 885120 w 885149"/>
                <a:gd name="connsiteY2" fmla="*/ 999573 h 999573"/>
                <a:gd name="connsiteX3" fmla="*/ 421711 w 885149"/>
                <a:gd name="connsiteY3" fmla="*/ 433 h 999573"/>
                <a:gd name="connsiteX4" fmla="*/ 496514 w 885149"/>
                <a:gd name="connsiteY4" fmla="*/ 72132 h 999573"/>
                <a:gd name="connsiteX5" fmla="*/ 496514 w 885149"/>
                <a:gd name="connsiteY5" fmla="*/ 358001 h 999573"/>
                <a:gd name="connsiteX6" fmla="*/ 496514 w 885149"/>
                <a:gd name="connsiteY6" fmla="*/ 366692 h 999573"/>
                <a:gd name="connsiteX7" fmla="*/ 501791 w 885149"/>
                <a:gd name="connsiteY7" fmla="*/ 370417 h 999573"/>
                <a:gd name="connsiteX8" fmla="*/ 606392 w 885149"/>
                <a:gd name="connsiteY8" fmla="*/ 361415 h 999573"/>
                <a:gd name="connsiteX9" fmla="*/ 831113 w 885149"/>
                <a:gd name="connsiteY9" fmla="*/ 522507 h 999573"/>
                <a:gd name="connsiteX10" fmla="*/ 845080 w 885149"/>
                <a:gd name="connsiteY10" fmla="*/ 560995 h 999573"/>
                <a:gd name="connsiteX11" fmla="*/ 850357 w 885149"/>
                <a:gd name="connsiteY11" fmla="*/ 563167 h 999573"/>
                <a:gd name="connsiteX12" fmla="*/ 865876 w 885149"/>
                <a:gd name="connsiteY12" fmla="*/ 582101 h 999573"/>
                <a:gd name="connsiteX13" fmla="*/ 866186 w 885149"/>
                <a:gd name="connsiteY13" fmla="*/ 648213 h 999573"/>
                <a:gd name="connsiteX14" fmla="*/ 879533 w 885149"/>
                <a:gd name="connsiteY14" fmla="*/ 648524 h 999573"/>
                <a:gd name="connsiteX15" fmla="*/ 885120 w 885149"/>
                <a:gd name="connsiteY15" fmla="*/ 654111 h 999573"/>
                <a:gd name="connsiteX16" fmla="*/ 885120 w 885149"/>
                <a:gd name="connsiteY16" fmla="*/ 657836 h 999573"/>
                <a:gd name="connsiteX17" fmla="*/ 885120 w 885149"/>
                <a:gd name="connsiteY17" fmla="*/ 949290 h 999573"/>
                <a:gd name="connsiteX18" fmla="*/ 884810 w 885149"/>
                <a:gd name="connsiteY18" fmla="*/ 953946 h 999573"/>
                <a:gd name="connsiteX19" fmla="*/ 885118 w 885149"/>
                <a:gd name="connsiteY19" fmla="*/ 999263 h 999573"/>
                <a:gd name="connsiteX20" fmla="*/ 0 w 885149"/>
                <a:gd name="connsiteY20" fmla="*/ 999263 h 999573"/>
                <a:gd name="connsiteX21" fmla="*/ 0 w 885149"/>
                <a:gd name="connsiteY21" fmla="*/ 378487 h 999573"/>
                <a:gd name="connsiteX22" fmla="*/ 154778 w 885149"/>
                <a:gd name="connsiteY22" fmla="*/ 378487 h 999573"/>
                <a:gd name="connsiteX23" fmla="*/ 162848 w 885149"/>
                <a:gd name="connsiteY23" fmla="*/ 369175 h 999573"/>
                <a:gd name="connsiteX24" fmla="*/ 162848 w 885149"/>
                <a:gd name="connsiteY24" fmla="*/ 186045 h 999573"/>
                <a:gd name="connsiteX25" fmla="*/ 162848 w 885149"/>
                <a:gd name="connsiteY25" fmla="*/ 78340 h 999573"/>
                <a:gd name="connsiteX26" fmla="*/ 164400 w 885149"/>
                <a:gd name="connsiteY26" fmla="*/ 67166 h 999573"/>
                <a:gd name="connsiteX27" fmla="*/ 164710 w 885149"/>
                <a:gd name="connsiteY27" fmla="*/ 80513 h 999573"/>
                <a:gd name="connsiteX28" fmla="*/ 164710 w 885149"/>
                <a:gd name="connsiteY28" fmla="*/ 366382 h 999573"/>
                <a:gd name="connsiteX29" fmla="*/ 164400 w 885149"/>
                <a:gd name="connsiteY29" fmla="*/ 379728 h 999573"/>
                <a:gd name="connsiteX30" fmla="*/ 165641 w 885149"/>
                <a:gd name="connsiteY30" fmla="*/ 379728 h 999573"/>
                <a:gd name="connsiteX31" fmla="*/ 165331 w 885149"/>
                <a:gd name="connsiteY31" fmla="*/ 379418 h 999573"/>
                <a:gd name="connsiteX32" fmla="*/ 165331 w 885149"/>
                <a:gd name="connsiteY32" fmla="*/ 72753 h 999573"/>
                <a:gd name="connsiteX33" fmla="*/ 165952 w 885149"/>
                <a:gd name="connsiteY33" fmla="*/ 67166 h 999573"/>
                <a:gd name="connsiteX34" fmla="*/ 242307 w 885149"/>
                <a:gd name="connsiteY34" fmla="*/ 743 h 999573"/>
                <a:gd name="connsiteX35" fmla="*/ 317110 w 885149"/>
                <a:gd name="connsiteY35" fmla="*/ 72443 h 999573"/>
                <a:gd name="connsiteX36" fmla="*/ 317110 w 885149"/>
                <a:gd name="connsiteY36" fmla="*/ 305856 h 999573"/>
                <a:gd name="connsiteX37" fmla="*/ 317110 w 885149"/>
                <a:gd name="connsiteY37" fmla="*/ 523127 h 999573"/>
                <a:gd name="connsiteX38" fmla="*/ 320214 w 885149"/>
                <a:gd name="connsiteY38" fmla="*/ 533991 h 999573"/>
                <a:gd name="connsiteX39" fmla="*/ 340079 w 885149"/>
                <a:gd name="connsiteY39" fmla="*/ 493951 h 999573"/>
                <a:gd name="connsiteX40" fmla="*/ 345045 w 885149"/>
                <a:gd name="connsiteY40" fmla="*/ 475948 h 999573"/>
                <a:gd name="connsiteX41" fmla="*/ 345045 w 885149"/>
                <a:gd name="connsiteY41" fmla="*/ 154695 h 999573"/>
                <a:gd name="connsiteX42" fmla="*/ 345045 w 885149"/>
                <a:gd name="connsiteY42" fmla="*/ 75547 h 999573"/>
                <a:gd name="connsiteX43" fmla="*/ 408364 w 885149"/>
                <a:gd name="connsiteY43" fmla="*/ 743 h 999573"/>
                <a:gd name="connsiteX44" fmla="*/ 421711 w 885149"/>
                <a:gd name="connsiteY44" fmla="*/ 433 h 9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85149" h="999573">
                  <a:moveTo>
                    <a:pt x="885118" y="999263"/>
                  </a:moveTo>
                  <a:lnTo>
                    <a:pt x="885120" y="999263"/>
                  </a:lnTo>
                  <a:lnTo>
                    <a:pt x="885120" y="999573"/>
                  </a:lnTo>
                  <a:close/>
                  <a:moveTo>
                    <a:pt x="421711" y="433"/>
                  </a:moveTo>
                  <a:cubicBezTo>
                    <a:pt x="462372" y="-1430"/>
                    <a:pt x="496514" y="35507"/>
                    <a:pt x="496514" y="72132"/>
                  </a:cubicBezTo>
                  <a:cubicBezTo>
                    <a:pt x="496204" y="167421"/>
                    <a:pt x="496514" y="262712"/>
                    <a:pt x="496514" y="358001"/>
                  </a:cubicBezTo>
                  <a:cubicBezTo>
                    <a:pt x="496514" y="361105"/>
                    <a:pt x="496514" y="363898"/>
                    <a:pt x="496514" y="366692"/>
                  </a:cubicBezTo>
                  <a:cubicBezTo>
                    <a:pt x="496514" y="370106"/>
                    <a:pt x="499308" y="370417"/>
                    <a:pt x="501791" y="370417"/>
                  </a:cubicBezTo>
                  <a:cubicBezTo>
                    <a:pt x="535934" y="359863"/>
                    <a:pt x="571318" y="357070"/>
                    <a:pt x="606392" y="361415"/>
                  </a:cubicBezTo>
                  <a:cubicBezTo>
                    <a:pt x="710062" y="374452"/>
                    <a:pt x="785176" y="428459"/>
                    <a:pt x="831113" y="522507"/>
                  </a:cubicBezTo>
                  <a:cubicBezTo>
                    <a:pt x="837010" y="534922"/>
                    <a:pt x="842287" y="547648"/>
                    <a:pt x="845080" y="560995"/>
                  </a:cubicBezTo>
                  <a:cubicBezTo>
                    <a:pt x="846943" y="561926"/>
                    <a:pt x="848495" y="562857"/>
                    <a:pt x="850357" y="563167"/>
                  </a:cubicBezTo>
                  <a:cubicBezTo>
                    <a:pt x="861531" y="565650"/>
                    <a:pt x="865876" y="570617"/>
                    <a:pt x="865876" y="582101"/>
                  </a:cubicBezTo>
                  <a:cubicBezTo>
                    <a:pt x="866186" y="604138"/>
                    <a:pt x="866186" y="626176"/>
                    <a:pt x="866186" y="648213"/>
                  </a:cubicBezTo>
                  <a:cubicBezTo>
                    <a:pt x="870532" y="648524"/>
                    <a:pt x="875188" y="648524"/>
                    <a:pt x="879533" y="648524"/>
                  </a:cubicBezTo>
                  <a:cubicBezTo>
                    <a:pt x="883258" y="648524"/>
                    <a:pt x="885430" y="650076"/>
                    <a:pt x="885120" y="654111"/>
                  </a:cubicBezTo>
                  <a:cubicBezTo>
                    <a:pt x="885120" y="655352"/>
                    <a:pt x="885120" y="656594"/>
                    <a:pt x="885120" y="657836"/>
                  </a:cubicBezTo>
                  <a:cubicBezTo>
                    <a:pt x="885120" y="754987"/>
                    <a:pt x="885120" y="852138"/>
                    <a:pt x="885120" y="949290"/>
                  </a:cubicBezTo>
                  <a:cubicBezTo>
                    <a:pt x="885120" y="950842"/>
                    <a:pt x="884810" y="952394"/>
                    <a:pt x="884810" y="953946"/>
                  </a:cubicBezTo>
                  <a:lnTo>
                    <a:pt x="885118" y="999263"/>
                  </a:lnTo>
                  <a:lnTo>
                    <a:pt x="0" y="999263"/>
                  </a:lnTo>
                  <a:lnTo>
                    <a:pt x="0" y="378487"/>
                  </a:lnTo>
                  <a:lnTo>
                    <a:pt x="154778" y="378487"/>
                  </a:lnTo>
                  <a:cubicBezTo>
                    <a:pt x="162848" y="378487"/>
                    <a:pt x="162848" y="378176"/>
                    <a:pt x="162848" y="369175"/>
                  </a:cubicBezTo>
                  <a:cubicBezTo>
                    <a:pt x="162848" y="308029"/>
                    <a:pt x="162848" y="247193"/>
                    <a:pt x="162848" y="186045"/>
                  </a:cubicBezTo>
                  <a:cubicBezTo>
                    <a:pt x="162848" y="150040"/>
                    <a:pt x="162848" y="114345"/>
                    <a:pt x="162848" y="78340"/>
                  </a:cubicBezTo>
                  <a:cubicBezTo>
                    <a:pt x="162848" y="74615"/>
                    <a:pt x="161606" y="70580"/>
                    <a:pt x="164400" y="67166"/>
                  </a:cubicBezTo>
                  <a:cubicBezTo>
                    <a:pt x="164710" y="71511"/>
                    <a:pt x="164710" y="76167"/>
                    <a:pt x="164710" y="80513"/>
                  </a:cubicBezTo>
                  <a:cubicBezTo>
                    <a:pt x="164710" y="175802"/>
                    <a:pt x="164710" y="271093"/>
                    <a:pt x="164710" y="366382"/>
                  </a:cubicBezTo>
                  <a:cubicBezTo>
                    <a:pt x="164710" y="370727"/>
                    <a:pt x="164400" y="375383"/>
                    <a:pt x="164400" y="379728"/>
                  </a:cubicBezTo>
                  <a:cubicBezTo>
                    <a:pt x="164710" y="379728"/>
                    <a:pt x="165331" y="379728"/>
                    <a:pt x="165641" y="379728"/>
                  </a:cubicBezTo>
                  <a:cubicBezTo>
                    <a:pt x="165641" y="379728"/>
                    <a:pt x="165331" y="379418"/>
                    <a:pt x="165331" y="379418"/>
                  </a:cubicBezTo>
                  <a:cubicBezTo>
                    <a:pt x="165331" y="277300"/>
                    <a:pt x="165331" y="174871"/>
                    <a:pt x="165331" y="72753"/>
                  </a:cubicBezTo>
                  <a:cubicBezTo>
                    <a:pt x="165331" y="70891"/>
                    <a:pt x="165020" y="69028"/>
                    <a:pt x="165952" y="67166"/>
                  </a:cubicBezTo>
                  <a:cubicBezTo>
                    <a:pt x="170918" y="22470"/>
                    <a:pt x="212199" y="-2361"/>
                    <a:pt x="242307" y="743"/>
                  </a:cubicBezTo>
                  <a:cubicBezTo>
                    <a:pt x="281416" y="-1740"/>
                    <a:pt x="317421" y="34886"/>
                    <a:pt x="317110" y="72443"/>
                  </a:cubicBezTo>
                  <a:cubicBezTo>
                    <a:pt x="316800" y="150040"/>
                    <a:pt x="317110" y="227949"/>
                    <a:pt x="317110" y="305856"/>
                  </a:cubicBezTo>
                  <a:cubicBezTo>
                    <a:pt x="317110" y="378176"/>
                    <a:pt x="317110" y="450807"/>
                    <a:pt x="317110" y="523127"/>
                  </a:cubicBezTo>
                  <a:cubicBezTo>
                    <a:pt x="317110" y="526852"/>
                    <a:pt x="314938" y="531508"/>
                    <a:pt x="320214" y="533991"/>
                  </a:cubicBezTo>
                  <a:cubicBezTo>
                    <a:pt x="325180" y="519713"/>
                    <a:pt x="332319" y="506677"/>
                    <a:pt x="340079" y="493951"/>
                  </a:cubicBezTo>
                  <a:cubicBezTo>
                    <a:pt x="343804" y="488053"/>
                    <a:pt x="345045" y="482466"/>
                    <a:pt x="345045" y="475948"/>
                  </a:cubicBezTo>
                  <a:cubicBezTo>
                    <a:pt x="345045" y="368865"/>
                    <a:pt x="345045" y="261781"/>
                    <a:pt x="345045" y="154695"/>
                  </a:cubicBezTo>
                  <a:cubicBezTo>
                    <a:pt x="345045" y="128312"/>
                    <a:pt x="345666" y="101929"/>
                    <a:pt x="345045" y="75547"/>
                  </a:cubicBezTo>
                  <a:cubicBezTo>
                    <a:pt x="344114" y="43266"/>
                    <a:pt x="367393" y="8503"/>
                    <a:pt x="408364" y="743"/>
                  </a:cubicBezTo>
                  <a:cubicBezTo>
                    <a:pt x="412710" y="-188"/>
                    <a:pt x="417366" y="-188"/>
                    <a:pt x="421711" y="433"/>
                  </a:cubicBezTo>
                  <a:close/>
                </a:path>
              </a:pathLst>
            </a:custGeom>
            <a:solidFill>
              <a:schemeClr val="accent2"/>
            </a:solidFill>
            <a:ln w="36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480209A-D825-4309-9B43-0CBEB828984A}"/>
                </a:ext>
              </a:extLst>
            </p:cNvPr>
            <p:cNvSpPr/>
            <p:nvPr/>
          </p:nvSpPr>
          <p:spPr>
            <a:xfrm>
              <a:off x="3983392" y="1627126"/>
              <a:ext cx="2234528" cy="1111017"/>
            </a:xfrm>
            <a:custGeom>
              <a:avLst/>
              <a:gdLst>
                <a:gd name="connsiteX0" fmla="*/ 1359605 w 4190656"/>
                <a:gd name="connsiteY0" fmla="*/ 2009520 h 2083613"/>
                <a:gd name="connsiteX1" fmla="*/ 1359605 w 4190656"/>
                <a:gd name="connsiteY1" fmla="*/ 2049344 h 2083613"/>
                <a:gd name="connsiteX2" fmla="*/ 1942246 w 4190656"/>
                <a:gd name="connsiteY2" fmla="*/ 2049344 h 2083613"/>
                <a:gd name="connsiteX3" fmla="*/ 1942246 w 4190656"/>
                <a:gd name="connsiteY3" fmla="*/ 2009520 h 2083613"/>
                <a:gd name="connsiteX4" fmla="*/ 3736514 w 4190656"/>
                <a:gd name="connsiteY4" fmla="*/ 2004560 h 2083613"/>
                <a:gd name="connsiteX5" fmla="*/ 3736514 w 4190656"/>
                <a:gd name="connsiteY5" fmla="*/ 2044384 h 2083613"/>
                <a:gd name="connsiteX6" fmla="*/ 4087017 w 4190656"/>
                <a:gd name="connsiteY6" fmla="*/ 2044384 h 2083613"/>
                <a:gd name="connsiteX7" fmla="*/ 4087017 w 4190656"/>
                <a:gd name="connsiteY7" fmla="*/ 2004560 h 2083613"/>
                <a:gd name="connsiteX8" fmla="*/ 3320982 w 4190656"/>
                <a:gd name="connsiteY8" fmla="*/ 2004560 h 2083613"/>
                <a:gd name="connsiteX9" fmla="*/ 3320982 w 4190656"/>
                <a:gd name="connsiteY9" fmla="*/ 2044384 h 2083613"/>
                <a:gd name="connsiteX10" fmla="*/ 3671485 w 4190656"/>
                <a:gd name="connsiteY10" fmla="*/ 2044384 h 2083613"/>
                <a:gd name="connsiteX11" fmla="*/ 3671485 w 4190656"/>
                <a:gd name="connsiteY11" fmla="*/ 2004560 h 2083613"/>
                <a:gd name="connsiteX12" fmla="*/ 1359605 w 4190656"/>
                <a:gd name="connsiteY12" fmla="*/ 1948423 h 2083613"/>
                <a:gd name="connsiteX13" fmla="*/ 1359605 w 4190656"/>
                <a:gd name="connsiteY13" fmla="*/ 1988247 h 2083613"/>
                <a:gd name="connsiteX14" fmla="*/ 1942246 w 4190656"/>
                <a:gd name="connsiteY14" fmla="*/ 1988247 h 2083613"/>
                <a:gd name="connsiteX15" fmla="*/ 1942246 w 4190656"/>
                <a:gd name="connsiteY15" fmla="*/ 1948423 h 2083613"/>
                <a:gd name="connsiteX16" fmla="*/ 3736514 w 4190656"/>
                <a:gd name="connsiteY16" fmla="*/ 1943463 h 2083613"/>
                <a:gd name="connsiteX17" fmla="*/ 3736514 w 4190656"/>
                <a:gd name="connsiteY17" fmla="*/ 1983287 h 2083613"/>
                <a:gd name="connsiteX18" fmla="*/ 4087017 w 4190656"/>
                <a:gd name="connsiteY18" fmla="*/ 1983287 h 2083613"/>
                <a:gd name="connsiteX19" fmla="*/ 4087017 w 4190656"/>
                <a:gd name="connsiteY19" fmla="*/ 1943463 h 2083613"/>
                <a:gd name="connsiteX20" fmla="*/ 3320982 w 4190656"/>
                <a:gd name="connsiteY20" fmla="*/ 1943463 h 2083613"/>
                <a:gd name="connsiteX21" fmla="*/ 3320982 w 4190656"/>
                <a:gd name="connsiteY21" fmla="*/ 1983287 h 2083613"/>
                <a:gd name="connsiteX22" fmla="*/ 3671485 w 4190656"/>
                <a:gd name="connsiteY22" fmla="*/ 1983287 h 2083613"/>
                <a:gd name="connsiteX23" fmla="*/ 3671485 w 4190656"/>
                <a:gd name="connsiteY23" fmla="*/ 1943463 h 2083613"/>
                <a:gd name="connsiteX24" fmla="*/ 1359605 w 4190656"/>
                <a:gd name="connsiteY24" fmla="*/ 1887327 h 2083613"/>
                <a:gd name="connsiteX25" fmla="*/ 1359605 w 4190656"/>
                <a:gd name="connsiteY25" fmla="*/ 1927151 h 2083613"/>
                <a:gd name="connsiteX26" fmla="*/ 1942246 w 4190656"/>
                <a:gd name="connsiteY26" fmla="*/ 1927151 h 2083613"/>
                <a:gd name="connsiteX27" fmla="*/ 1942246 w 4190656"/>
                <a:gd name="connsiteY27" fmla="*/ 1887327 h 2083613"/>
                <a:gd name="connsiteX28" fmla="*/ 3736514 w 4190656"/>
                <a:gd name="connsiteY28" fmla="*/ 1882367 h 2083613"/>
                <a:gd name="connsiteX29" fmla="*/ 3736514 w 4190656"/>
                <a:gd name="connsiteY29" fmla="*/ 1922191 h 2083613"/>
                <a:gd name="connsiteX30" fmla="*/ 4087017 w 4190656"/>
                <a:gd name="connsiteY30" fmla="*/ 1922191 h 2083613"/>
                <a:gd name="connsiteX31" fmla="*/ 4087017 w 4190656"/>
                <a:gd name="connsiteY31" fmla="*/ 1882367 h 2083613"/>
                <a:gd name="connsiteX32" fmla="*/ 3320982 w 4190656"/>
                <a:gd name="connsiteY32" fmla="*/ 1882367 h 2083613"/>
                <a:gd name="connsiteX33" fmla="*/ 3320982 w 4190656"/>
                <a:gd name="connsiteY33" fmla="*/ 1922191 h 2083613"/>
                <a:gd name="connsiteX34" fmla="*/ 3671485 w 4190656"/>
                <a:gd name="connsiteY34" fmla="*/ 1922191 h 2083613"/>
                <a:gd name="connsiteX35" fmla="*/ 3671485 w 4190656"/>
                <a:gd name="connsiteY35" fmla="*/ 1882367 h 2083613"/>
                <a:gd name="connsiteX36" fmla="*/ 3051754 w 4190656"/>
                <a:gd name="connsiteY36" fmla="*/ 1873675 h 2083613"/>
                <a:gd name="connsiteX37" fmla="*/ 3051754 w 4190656"/>
                <a:gd name="connsiteY37" fmla="*/ 1939321 h 2083613"/>
                <a:gd name="connsiteX38" fmla="*/ 3149850 w 4190656"/>
                <a:gd name="connsiteY38" fmla="*/ 1939321 h 2083613"/>
                <a:gd name="connsiteX39" fmla="*/ 3149850 w 4190656"/>
                <a:gd name="connsiteY39" fmla="*/ 1873675 h 2083613"/>
                <a:gd name="connsiteX40" fmla="*/ 2868153 w 4190656"/>
                <a:gd name="connsiteY40" fmla="*/ 1873675 h 2083613"/>
                <a:gd name="connsiteX41" fmla="*/ 2868153 w 4190656"/>
                <a:gd name="connsiteY41" fmla="*/ 1939321 h 2083613"/>
                <a:gd name="connsiteX42" fmla="*/ 2966249 w 4190656"/>
                <a:gd name="connsiteY42" fmla="*/ 1939321 h 2083613"/>
                <a:gd name="connsiteX43" fmla="*/ 2966249 w 4190656"/>
                <a:gd name="connsiteY43" fmla="*/ 1873675 h 2083613"/>
                <a:gd name="connsiteX44" fmla="*/ 2684553 w 4190656"/>
                <a:gd name="connsiteY44" fmla="*/ 1873675 h 2083613"/>
                <a:gd name="connsiteX45" fmla="*/ 2684553 w 4190656"/>
                <a:gd name="connsiteY45" fmla="*/ 1939321 h 2083613"/>
                <a:gd name="connsiteX46" fmla="*/ 2782649 w 4190656"/>
                <a:gd name="connsiteY46" fmla="*/ 1939321 h 2083613"/>
                <a:gd name="connsiteX47" fmla="*/ 2782649 w 4190656"/>
                <a:gd name="connsiteY47" fmla="*/ 1873675 h 2083613"/>
                <a:gd name="connsiteX48" fmla="*/ 1359605 w 4190656"/>
                <a:gd name="connsiteY48" fmla="*/ 1826230 h 2083613"/>
                <a:gd name="connsiteX49" fmla="*/ 1359605 w 4190656"/>
                <a:gd name="connsiteY49" fmla="*/ 1866054 h 2083613"/>
                <a:gd name="connsiteX50" fmla="*/ 1942246 w 4190656"/>
                <a:gd name="connsiteY50" fmla="*/ 1866054 h 2083613"/>
                <a:gd name="connsiteX51" fmla="*/ 1942246 w 4190656"/>
                <a:gd name="connsiteY51" fmla="*/ 1826230 h 2083613"/>
                <a:gd name="connsiteX52" fmla="*/ 3736514 w 4190656"/>
                <a:gd name="connsiteY52" fmla="*/ 1821270 h 2083613"/>
                <a:gd name="connsiteX53" fmla="*/ 3736514 w 4190656"/>
                <a:gd name="connsiteY53" fmla="*/ 1861094 h 2083613"/>
                <a:gd name="connsiteX54" fmla="*/ 4087017 w 4190656"/>
                <a:gd name="connsiteY54" fmla="*/ 1861094 h 2083613"/>
                <a:gd name="connsiteX55" fmla="*/ 4087017 w 4190656"/>
                <a:gd name="connsiteY55" fmla="*/ 1821270 h 2083613"/>
                <a:gd name="connsiteX56" fmla="*/ 3320982 w 4190656"/>
                <a:gd name="connsiteY56" fmla="*/ 1821270 h 2083613"/>
                <a:gd name="connsiteX57" fmla="*/ 3320982 w 4190656"/>
                <a:gd name="connsiteY57" fmla="*/ 1861094 h 2083613"/>
                <a:gd name="connsiteX58" fmla="*/ 3671485 w 4190656"/>
                <a:gd name="connsiteY58" fmla="*/ 1861094 h 2083613"/>
                <a:gd name="connsiteX59" fmla="*/ 3671485 w 4190656"/>
                <a:gd name="connsiteY59" fmla="*/ 1821270 h 2083613"/>
                <a:gd name="connsiteX60" fmla="*/ 3051754 w 4190656"/>
                <a:gd name="connsiteY60" fmla="*/ 1737466 h 2083613"/>
                <a:gd name="connsiteX61" fmla="*/ 3051754 w 4190656"/>
                <a:gd name="connsiteY61" fmla="*/ 1803112 h 2083613"/>
                <a:gd name="connsiteX62" fmla="*/ 3149850 w 4190656"/>
                <a:gd name="connsiteY62" fmla="*/ 1803112 h 2083613"/>
                <a:gd name="connsiteX63" fmla="*/ 3149850 w 4190656"/>
                <a:gd name="connsiteY63" fmla="*/ 1737466 h 2083613"/>
                <a:gd name="connsiteX64" fmla="*/ 2868153 w 4190656"/>
                <a:gd name="connsiteY64" fmla="*/ 1737466 h 2083613"/>
                <a:gd name="connsiteX65" fmla="*/ 2868153 w 4190656"/>
                <a:gd name="connsiteY65" fmla="*/ 1803112 h 2083613"/>
                <a:gd name="connsiteX66" fmla="*/ 2966249 w 4190656"/>
                <a:gd name="connsiteY66" fmla="*/ 1803112 h 2083613"/>
                <a:gd name="connsiteX67" fmla="*/ 2966249 w 4190656"/>
                <a:gd name="connsiteY67" fmla="*/ 1737466 h 2083613"/>
                <a:gd name="connsiteX68" fmla="*/ 2684553 w 4190656"/>
                <a:gd name="connsiteY68" fmla="*/ 1737466 h 2083613"/>
                <a:gd name="connsiteX69" fmla="*/ 2684553 w 4190656"/>
                <a:gd name="connsiteY69" fmla="*/ 1803112 h 2083613"/>
                <a:gd name="connsiteX70" fmla="*/ 2782649 w 4190656"/>
                <a:gd name="connsiteY70" fmla="*/ 1803112 h 2083613"/>
                <a:gd name="connsiteX71" fmla="*/ 2782649 w 4190656"/>
                <a:gd name="connsiteY71" fmla="*/ 1737466 h 2083613"/>
                <a:gd name="connsiteX72" fmla="*/ 3051754 w 4190656"/>
                <a:gd name="connsiteY72" fmla="*/ 1601257 h 2083613"/>
                <a:gd name="connsiteX73" fmla="*/ 3051754 w 4190656"/>
                <a:gd name="connsiteY73" fmla="*/ 1666903 h 2083613"/>
                <a:gd name="connsiteX74" fmla="*/ 3149850 w 4190656"/>
                <a:gd name="connsiteY74" fmla="*/ 1666903 h 2083613"/>
                <a:gd name="connsiteX75" fmla="*/ 3149850 w 4190656"/>
                <a:gd name="connsiteY75" fmla="*/ 1601257 h 2083613"/>
                <a:gd name="connsiteX76" fmla="*/ 2868153 w 4190656"/>
                <a:gd name="connsiteY76" fmla="*/ 1601257 h 2083613"/>
                <a:gd name="connsiteX77" fmla="*/ 2868153 w 4190656"/>
                <a:gd name="connsiteY77" fmla="*/ 1666903 h 2083613"/>
                <a:gd name="connsiteX78" fmla="*/ 2966249 w 4190656"/>
                <a:gd name="connsiteY78" fmla="*/ 1666903 h 2083613"/>
                <a:gd name="connsiteX79" fmla="*/ 2966249 w 4190656"/>
                <a:gd name="connsiteY79" fmla="*/ 1601257 h 2083613"/>
                <a:gd name="connsiteX80" fmla="*/ 2684553 w 4190656"/>
                <a:gd name="connsiteY80" fmla="*/ 1601257 h 2083613"/>
                <a:gd name="connsiteX81" fmla="*/ 2684553 w 4190656"/>
                <a:gd name="connsiteY81" fmla="*/ 1666903 h 2083613"/>
                <a:gd name="connsiteX82" fmla="*/ 2782649 w 4190656"/>
                <a:gd name="connsiteY82" fmla="*/ 1666903 h 2083613"/>
                <a:gd name="connsiteX83" fmla="*/ 2782649 w 4190656"/>
                <a:gd name="connsiteY83" fmla="*/ 1601257 h 2083613"/>
                <a:gd name="connsiteX84" fmla="*/ 1003047 w 4190656"/>
                <a:gd name="connsiteY84" fmla="*/ 1464531 h 2083613"/>
                <a:gd name="connsiteX85" fmla="*/ 1003047 w 4190656"/>
                <a:gd name="connsiteY85" fmla="*/ 2082216 h 2083613"/>
                <a:gd name="connsiteX86" fmla="*/ 1259865 w 4190656"/>
                <a:gd name="connsiteY86" fmla="*/ 2082216 h 2083613"/>
                <a:gd name="connsiteX87" fmla="*/ 1259865 w 4190656"/>
                <a:gd name="connsiteY87" fmla="*/ 1464531 h 2083613"/>
                <a:gd name="connsiteX88" fmla="*/ 640721 w 4190656"/>
                <a:gd name="connsiteY88" fmla="*/ 1461809 h 2083613"/>
                <a:gd name="connsiteX89" fmla="*/ 640721 w 4190656"/>
                <a:gd name="connsiteY89" fmla="*/ 2079494 h 2083613"/>
                <a:gd name="connsiteX90" fmla="*/ 860983 w 4190656"/>
                <a:gd name="connsiteY90" fmla="*/ 2079494 h 2083613"/>
                <a:gd name="connsiteX91" fmla="*/ 860983 w 4190656"/>
                <a:gd name="connsiteY91" fmla="*/ 1461809 h 2083613"/>
                <a:gd name="connsiteX92" fmla="*/ 3977387 w 4190656"/>
                <a:gd name="connsiteY92" fmla="*/ 1437108 h 2083613"/>
                <a:gd name="connsiteX93" fmla="*/ 3977387 w 4190656"/>
                <a:gd name="connsiteY93" fmla="*/ 1502754 h 2083613"/>
                <a:gd name="connsiteX94" fmla="*/ 4075483 w 4190656"/>
                <a:gd name="connsiteY94" fmla="*/ 1502754 h 2083613"/>
                <a:gd name="connsiteX95" fmla="*/ 4075483 w 4190656"/>
                <a:gd name="connsiteY95" fmla="*/ 1437108 h 2083613"/>
                <a:gd name="connsiteX96" fmla="*/ 3793786 w 4190656"/>
                <a:gd name="connsiteY96" fmla="*/ 1437108 h 2083613"/>
                <a:gd name="connsiteX97" fmla="*/ 3793786 w 4190656"/>
                <a:gd name="connsiteY97" fmla="*/ 1502754 h 2083613"/>
                <a:gd name="connsiteX98" fmla="*/ 3891882 w 4190656"/>
                <a:gd name="connsiteY98" fmla="*/ 1502754 h 2083613"/>
                <a:gd name="connsiteX99" fmla="*/ 3891882 w 4190656"/>
                <a:gd name="connsiteY99" fmla="*/ 1437108 h 2083613"/>
                <a:gd name="connsiteX100" fmla="*/ 3610186 w 4190656"/>
                <a:gd name="connsiteY100" fmla="*/ 1437108 h 2083613"/>
                <a:gd name="connsiteX101" fmla="*/ 3610186 w 4190656"/>
                <a:gd name="connsiteY101" fmla="*/ 1502754 h 2083613"/>
                <a:gd name="connsiteX102" fmla="*/ 3708282 w 4190656"/>
                <a:gd name="connsiteY102" fmla="*/ 1502754 h 2083613"/>
                <a:gd name="connsiteX103" fmla="*/ 3708282 w 4190656"/>
                <a:gd name="connsiteY103" fmla="*/ 1437108 h 2083613"/>
                <a:gd name="connsiteX104" fmla="*/ 3413613 w 4190656"/>
                <a:gd name="connsiteY104" fmla="*/ 1437108 h 2083613"/>
                <a:gd name="connsiteX105" fmla="*/ 3413613 w 4190656"/>
                <a:gd name="connsiteY105" fmla="*/ 1502754 h 2083613"/>
                <a:gd name="connsiteX106" fmla="*/ 3511709 w 4190656"/>
                <a:gd name="connsiteY106" fmla="*/ 1502754 h 2083613"/>
                <a:gd name="connsiteX107" fmla="*/ 3511709 w 4190656"/>
                <a:gd name="connsiteY107" fmla="*/ 1437108 h 2083613"/>
                <a:gd name="connsiteX108" fmla="*/ 3230013 w 4190656"/>
                <a:gd name="connsiteY108" fmla="*/ 1437108 h 2083613"/>
                <a:gd name="connsiteX109" fmla="*/ 3230013 w 4190656"/>
                <a:gd name="connsiteY109" fmla="*/ 1502754 h 2083613"/>
                <a:gd name="connsiteX110" fmla="*/ 3328109 w 4190656"/>
                <a:gd name="connsiteY110" fmla="*/ 1502754 h 2083613"/>
                <a:gd name="connsiteX111" fmla="*/ 3328109 w 4190656"/>
                <a:gd name="connsiteY111" fmla="*/ 1437108 h 2083613"/>
                <a:gd name="connsiteX112" fmla="*/ 3051754 w 4190656"/>
                <a:gd name="connsiteY112" fmla="*/ 1437108 h 2083613"/>
                <a:gd name="connsiteX113" fmla="*/ 3051754 w 4190656"/>
                <a:gd name="connsiteY113" fmla="*/ 1502754 h 2083613"/>
                <a:gd name="connsiteX114" fmla="*/ 3149850 w 4190656"/>
                <a:gd name="connsiteY114" fmla="*/ 1502754 h 2083613"/>
                <a:gd name="connsiteX115" fmla="*/ 3149850 w 4190656"/>
                <a:gd name="connsiteY115" fmla="*/ 1437108 h 2083613"/>
                <a:gd name="connsiteX116" fmla="*/ 2868153 w 4190656"/>
                <a:gd name="connsiteY116" fmla="*/ 1437108 h 2083613"/>
                <a:gd name="connsiteX117" fmla="*/ 2868153 w 4190656"/>
                <a:gd name="connsiteY117" fmla="*/ 1502754 h 2083613"/>
                <a:gd name="connsiteX118" fmla="*/ 2966249 w 4190656"/>
                <a:gd name="connsiteY118" fmla="*/ 1502754 h 2083613"/>
                <a:gd name="connsiteX119" fmla="*/ 2966249 w 4190656"/>
                <a:gd name="connsiteY119" fmla="*/ 1437108 h 2083613"/>
                <a:gd name="connsiteX120" fmla="*/ 2684553 w 4190656"/>
                <a:gd name="connsiteY120" fmla="*/ 1437108 h 2083613"/>
                <a:gd name="connsiteX121" fmla="*/ 2684553 w 4190656"/>
                <a:gd name="connsiteY121" fmla="*/ 1502754 h 2083613"/>
                <a:gd name="connsiteX122" fmla="*/ 2782649 w 4190656"/>
                <a:gd name="connsiteY122" fmla="*/ 1502754 h 2083613"/>
                <a:gd name="connsiteX123" fmla="*/ 2782649 w 4190656"/>
                <a:gd name="connsiteY123" fmla="*/ 1437108 h 2083613"/>
                <a:gd name="connsiteX124" fmla="*/ 1818380 w 4190656"/>
                <a:gd name="connsiteY124" fmla="*/ 1377680 h 2083613"/>
                <a:gd name="connsiteX125" fmla="*/ 1818380 w 4190656"/>
                <a:gd name="connsiteY125" fmla="*/ 1450750 h 2083613"/>
                <a:gd name="connsiteX126" fmla="*/ 1916476 w 4190656"/>
                <a:gd name="connsiteY126" fmla="*/ 1450750 h 2083613"/>
                <a:gd name="connsiteX127" fmla="*/ 1916476 w 4190656"/>
                <a:gd name="connsiteY127" fmla="*/ 1377680 h 2083613"/>
                <a:gd name="connsiteX128" fmla="*/ 1634779 w 4190656"/>
                <a:gd name="connsiteY128" fmla="*/ 1377680 h 2083613"/>
                <a:gd name="connsiteX129" fmla="*/ 1634779 w 4190656"/>
                <a:gd name="connsiteY129" fmla="*/ 1450750 h 2083613"/>
                <a:gd name="connsiteX130" fmla="*/ 1732875 w 4190656"/>
                <a:gd name="connsiteY130" fmla="*/ 1450750 h 2083613"/>
                <a:gd name="connsiteX131" fmla="*/ 1732875 w 4190656"/>
                <a:gd name="connsiteY131" fmla="*/ 1377680 h 2083613"/>
                <a:gd name="connsiteX132" fmla="*/ 1451179 w 4190656"/>
                <a:gd name="connsiteY132" fmla="*/ 1377680 h 2083613"/>
                <a:gd name="connsiteX133" fmla="*/ 1451179 w 4190656"/>
                <a:gd name="connsiteY133" fmla="*/ 1450750 h 2083613"/>
                <a:gd name="connsiteX134" fmla="*/ 1549275 w 4190656"/>
                <a:gd name="connsiteY134" fmla="*/ 1450750 h 2083613"/>
                <a:gd name="connsiteX135" fmla="*/ 1549275 w 4190656"/>
                <a:gd name="connsiteY135" fmla="*/ 1377680 h 2083613"/>
                <a:gd name="connsiteX136" fmla="*/ 1818380 w 4190656"/>
                <a:gd name="connsiteY136" fmla="*/ 1226067 h 2083613"/>
                <a:gd name="connsiteX137" fmla="*/ 1818380 w 4190656"/>
                <a:gd name="connsiteY137" fmla="*/ 1299137 h 2083613"/>
                <a:gd name="connsiteX138" fmla="*/ 1916476 w 4190656"/>
                <a:gd name="connsiteY138" fmla="*/ 1299137 h 2083613"/>
                <a:gd name="connsiteX139" fmla="*/ 1916476 w 4190656"/>
                <a:gd name="connsiteY139" fmla="*/ 1226067 h 2083613"/>
                <a:gd name="connsiteX140" fmla="*/ 1634779 w 4190656"/>
                <a:gd name="connsiteY140" fmla="*/ 1226067 h 2083613"/>
                <a:gd name="connsiteX141" fmla="*/ 1634779 w 4190656"/>
                <a:gd name="connsiteY141" fmla="*/ 1299137 h 2083613"/>
                <a:gd name="connsiteX142" fmla="*/ 1732875 w 4190656"/>
                <a:gd name="connsiteY142" fmla="*/ 1299137 h 2083613"/>
                <a:gd name="connsiteX143" fmla="*/ 1732875 w 4190656"/>
                <a:gd name="connsiteY143" fmla="*/ 1226067 h 2083613"/>
                <a:gd name="connsiteX144" fmla="*/ 1451179 w 4190656"/>
                <a:gd name="connsiteY144" fmla="*/ 1226067 h 2083613"/>
                <a:gd name="connsiteX145" fmla="*/ 1451179 w 4190656"/>
                <a:gd name="connsiteY145" fmla="*/ 1299137 h 2083613"/>
                <a:gd name="connsiteX146" fmla="*/ 1549275 w 4190656"/>
                <a:gd name="connsiteY146" fmla="*/ 1299137 h 2083613"/>
                <a:gd name="connsiteX147" fmla="*/ 1549275 w 4190656"/>
                <a:gd name="connsiteY147" fmla="*/ 1226067 h 2083613"/>
                <a:gd name="connsiteX148" fmla="*/ 403424 w 4190656"/>
                <a:gd name="connsiteY148" fmla="*/ 1142989 h 2083613"/>
                <a:gd name="connsiteX149" fmla="*/ 348620 w 4190656"/>
                <a:gd name="connsiteY149" fmla="*/ 1197793 h 2083613"/>
                <a:gd name="connsiteX150" fmla="*/ 348620 w 4190656"/>
                <a:gd name="connsiteY150" fmla="*/ 2081959 h 2083613"/>
                <a:gd name="connsiteX151" fmla="*/ 458227 w 4190656"/>
                <a:gd name="connsiteY151" fmla="*/ 2081959 h 2083613"/>
                <a:gd name="connsiteX152" fmla="*/ 458228 w 4190656"/>
                <a:gd name="connsiteY152" fmla="*/ 1197793 h 2083613"/>
                <a:gd name="connsiteX153" fmla="*/ 403424 w 4190656"/>
                <a:gd name="connsiteY153" fmla="*/ 1142989 h 2083613"/>
                <a:gd name="connsiteX154" fmla="*/ 169200 w 4190656"/>
                <a:gd name="connsiteY154" fmla="*/ 1139285 h 2083613"/>
                <a:gd name="connsiteX155" fmla="*/ 114396 w 4190656"/>
                <a:gd name="connsiteY155" fmla="*/ 1194089 h 2083613"/>
                <a:gd name="connsiteX156" fmla="*/ 114396 w 4190656"/>
                <a:gd name="connsiteY156" fmla="*/ 2078255 h 2083613"/>
                <a:gd name="connsiteX157" fmla="*/ 224003 w 4190656"/>
                <a:gd name="connsiteY157" fmla="*/ 2078255 h 2083613"/>
                <a:gd name="connsiteX158" fmla="*/ 224004 w 4190656"/>
                <a:gd name="connsiteY158" fmla="*/ 1194089 h 2083613"/>
                <a:gd name="connsiteX159" fmla="*/ 169200 w 4190656"/>
                <a:gd name="connsiteY159" fmla="*/ 1139285 h 2083613"/>
                <a:gd name="connsiteX160" fmla="*/ 1818380 w 4190656"/>
                <a:gd name="connsiteY160" fmla="*/ 1074453 h 2083613"/>
                <a:gd name="connsiteX161" fmla="*/ 1818380 w 4190656"/>
                <a:gd name="connsiteY161" fmla="*/ 1147523 h 2083613"/>
                <a:gd name="connsiteX162" fmla="*/ 1916476 w 4190656"/>
                <a:gd name="connsiteY162" fmla="*/ 1147523 h 2083613"/>
                <a:gd name="connsiteX163" fmla="*/ 1916476 w 4190656"/>
                <a:gd name="connsiteY163" fmla="*/ 1074453 h 2083613"/>
                <a:gd name="connsiteX164" fmla="*/ 1634779 w 4190656"/>
                <a:gd name="connsiteY164" fmla="*/ 1074453 h 2083613"/>
                <a:gd name="connsiteX165" fmla="*/ 1634779 w 4190656"/>
                <a:gd name="connsiteY165" fmla="*/ 1147523 h 2083613"/>
                <a:gd name="connsiteX166" fmla="*/ 1732875 w 4190656"/>
                <a:gd name="connsiteY166" fmla="*/ 1147523 h 2083613"/>
                <a:gd name="connsiteX167" fmla="*/ 1732875 w 4190656"/>
                <a:gd name="connsiteY167" fmla="*/ 1074453 h 2083613"/>
                <a:gd name="connsiteX168" fmla="*/ 1451179 w 4190656"/>
                <a:gd name="connsiteY168" fmla="*/ 1074453 h 2083613"/>
                <a:gd name="connsiteX169" fmla="*/ 1451179 w 4190656"/>
                <a:gd name="connsiteY169" fmla="*/ 1147523 h 2083613"/>
                <a:gd name="connsiteX170" fmla="*/ 1549275 w 4190656"/>
                <a:gd name="connsiteY170" fmla="*/ 1147523 h 2083613"/>
                <a:gd name="connsiteX171" fmla="*/ 1549275 w 4190656"/>
                <a:gd name="connsiteY171" fmla="*/ 1074453 h 2083613"/>
                <a:gd name="connsiteX172" fmla="*/ 1254606 w 4190656"/>
                <a:gd name="connsiteY172" fmla="*/ 1074453 h 2083613"/>
                <a:gd name="connsiteX173" fmla="*/ 1254606 w 4190656"/>
                <a:gd name="connsiteY173" fmla="*/ 1147523 h 2083613"/>
                <a:gd name="connsiteX174" fmla="*/ 1352702 w 4190656"/>
                <a:gd name="connsiteY174" fmla="*/ 1147523 h 2083613"/>
                <a:gd name="connsiteX175" fmla="*/ 1352702 w 4190656"/>
                <a:gd name="connsiteY175" fmla="*/ 1074453 h 2083613"/>
                <a:gd name="connsiteX176" fmla="*/ 1071005 w 4190656"/>
                <a:gd name="connsiteY176" fmla="*/ 1074453 h 2083613"/>
                <a:gd name="connsiteX177" fmla="*/ 1071005 w 4190656"/>
                <a:gd name="connsiteY177" fmla="*/ 1147523 h 2083613"/>
                <a:gd name="connsiteX178" fmla="*/ 1169101 w 4190656"/>
                <a:gd name="connsiteY178" fmla="*/ 1147523 h 2083613"/>
                <a:gd name="connsiteX179" fmla="*/ 1169101 w 4190656"/>
                <a:gd name="connsiteY179" fmla="*/ 1074453 h 2083613"/>
                <a:gd name="connsiteX180" fmla="*/ 887405 w 4190656"/>
                <a:gd name="connsiteY180" fmla="*/ 1074453 h 2083613"/>
                <a:gd name="connsiteX181" fmla="*/ 887405 w 4190656"/>
                <a:gd name="connsiteY181" fmla="*/ 1147523 h 2083613"/>
                <a:gd name="connsiteX182" fmla="*/ 985501 w 4190656"/>
                <a:gd name="connsiteY182" fmla="*/ 1147523 h 2083613"/>
                <a:gd name="connsiteX183" fmla="*/ 985501 w 4190656"/>
                <a:gd name="connsiteY183" fmla="*/ 1074453 h 2083613"/>
                <a:gd name="connsiteX184" fmla="*/ 726849 w 4190656"/>
                <a:gd name="connsiteY184" fmla="*/ 1074453 h 2083613"/>
                <a:gd name="connsiteX185" fmla="*/ 726849 w 4190656"/>
                <a:gd name="connsiteY185" fmla="*/ 1147523 h 2083613"/>
                <a:gd name="connsiteX186" fmla="*/ 824945 w 4190656"/>
                <a:gd name="connsiteY186" fmla="*/ 1147523 h 2083613"/>
                <a:gd name="connsiteX187" fmla="*/ 824945 w 4190656"/>
                <a:gd name="connsiteY187" fmla="*/ 1074453 h 2083613"/>
                <a:gd name="connsiteX188" fmla="*/ 543248 w 4190656"/>
                <a:gd name="connsiteY188" fmla="*/ 1074453 h 2083613"/>
                <a:gd name="connsiteX189" fmla="*/ 543248 w 4190656"/>
                <a:gd name="connsiteY189" fmla="*/ 1147523 h 2083613"/>
                <a:gd name="connsiteX190" fmla="*/ 641344 w 4190656"/>
                <a:gd name="connsiteY190" fmla="*/ 1147523 h 2083613"/>
                <a:gd name="connsiteX191" fmla="*/ 641344 w 4190656"/>
                <a:gd name="connsiteY191" fmla="*/ 1074453 h 2083613"/>
                <a:gd name="connsiteX192" fmla="*/ 3065554 w 4190656"/>
                <a:gd name="connsiteY192" fmla="*/ 331011 h 2083613"/>
                <a:gd name="connsiteX193" fmla="*/ 3065554 w 4190656"/>
                <a:gd name="connsiteY193" fmla="*/ 465308 h 2083613"/>
                <a:gd name="connsiteX194" fmla="*/ 3086674 w 4190656"/>
                <a:gd name="connsiteY194" fmla="*/ 468502 h 2083613"/>
                <a:gd name="connsiteX195" fmla="*/ 3190451 w 4190656"/>
                <a:gd name="connsiteY195" fmla="*/ 562591 h 2083613"/>
                <a:gd name="connsiteX196" fmla="*/ 3200815 w 4190656"/>
                <a:gd name="connsiteY196" fmla="*/ 613926 h 2083613"/>
                <a:gd name="connsiteX197" fmla="*/ 3203518 w 4190656"/>
                <a:gd name="connsiteY197" fmla="*/ 613926 h 2083613"/>
                <a:gd name="connsiteX198" fmla="*/ 3203518 w 4190656"/>
                <a:gd name="connsiteY198" fmla="*/ 627317 h 2083613"/>
                <a:gd name="connsiteX199" fmla="*/ 3203519 w 4190656"/>
                <a:gd name="connsiteY199" fmla="*/ 627321 h 2083613"/>
                <a:gd name="connsiteX200" fmla="*/ 3203518 w 4190656"/>
                <a:gd name="connsiteY200" fmla="*/ 1063497 h 2083613"/>
                <a:gd name="connsiteX201" fmla="*/ 3310645 w 4190656"/>
                <a:gd name="connsiteY201" fmla="*/ 1063497 h 2083613"/>
                <a:gd name="connsiteX202" fmla="*/ 3310645 w 4190656"/>
                <a:gd name="connsiteY202" fmla="*/ 627216 h 2083613"/>
                <a:gd name="connsiteX203" fmla="*/ 3412211 w 4190656"/>
                <a:gd name="connsiteY203" fmla="*/ 473988 h 2083613"/>
                <a:gd name="connsiteX204" fmla="*/ 3465439 w 4190656"/>
                <a:gd name="connsiteY204" fmla="*/ 463242 h 2083613"/>
                <a:gd name="connsiteX205" fmla="*/ 3465439 w 4190656"/>
                <a:gd name="connsiteY205" fmla="*/ 331011 h 2083613"/>
                <a:gd name="connsiteX206" fmla="*/ 2812855 w 4190656"/>
                <a:gd name="connsiteY206" fmla="*/ 331011 h 2083613"/>
                <a:gd name="connsiteX207" fmla="*/ 2812855 w 4190656"/>
                <a:gd name="connsiteY207" fmla="*/ 1063497 h 2083613"/>
                <a:gd name="connsiteX208" fmla="*/ 2870927 w 4190656"/>
                <a:gd name="connsiteY208" fmla="*/ 1063497 h 2083613"/>
                <a:gd name="connsiteX209" fmla="*/ 2870927 w 4190656"/>
                <a:gd name="connsiteY209" fmla="*/ 627321 h 2083613"/>
                <a:gd name="connsiteX210" fmla="*/ 2972493 w 4190656"/>
                <a:gd name="connsiteY210" fmla="*/ 474094 h 2083613"/>
                <a:gd name="connsiteX211" fmla="*/ 3023955 w 4190656"/>
                <a:gd name="connsiteY211" fmla="*/ 463704 h 2083613"/>
                <a:gd name="connsiteX212" fmla="*/ 3023955 w 4190656"/>
                <a:gd name="connsiteY212" fmla="*/ 331011 h 2083613"/>
                <a:gd name="connsiteX213" fmla="*/ 2711332 w 4190656"/>
                <a:gd name="connsiteY213" fmla="*/ 0 h 2083613"/>
                <a:gd name="connsiteX214" fmla="*/ 2812855 w 4190656"/>
                <a:gd name="connsiteY214" fmla="*/ 0 h 2083613"/>
                <a:gd name="connsiteX215" fmla="*/ 2812855 w 4190656"/>
                <a:gd name="connsiteY215" fmla="*/ 1 h 2083613"/>
                <a:gd name="connsiteX216" fmla="*/ 2812855 w 4190656"/>
                <a:gd name="connsiteY216" fmla="*/ 150699 h 2083613"/>
                <a:gd name="connsiteX217" fmla="*/ 2812855 w 4190656"/>
                <a:gd name="connsiteY217" fmla="*/ 150703 h 2083613"/>
                <a:gd name="connsiteX218" fmla="*/ 2812855 w 4190656"/>
                <a:gd name="connsiteY218" fmla="*/ 185573 h 2083613"/>
                <a:gd name="connsiteX219" fmla="*/ 2812855 w 4190656"/>
                <a:gd name="connsiteY219" fmla="*/ 268612 h 2083613"/>
                <a:gd name="connsiteX220" fmla="*/ 3465439 w 4190656"/>
                <a:gd name="connsiteY220" fmla="*/ 268612 h 2083613"/>
                <a:gd name="connsiteX221" fmla="*/ 3465439 w 4190656"/>
                <a:gd name="connsiteY221" fmla="*/ 268180 h 2083613"/>
                <a:gd name="connsiteX222" fmla="*/ 3507038 w 4190656"/>
                <a:gd name="connsiteY222" fmla="*/ 268180 h 2083613"/>
                <a:gd name="connsiteX223" fmla="*/ 3507038 w 4190656"/>
                <a:gd name="connsiteY223" fmla="*/ 466997 h 2083613"/>
                <a:gd name="connsiteX224" fmla="*/ 3541671 w 4190656"/>
                <a:gd name="connsiteY224" fmla="*/ 473988 h 2083613"/>
                <a:gd name="connsiteX225" fmla="*/ 3635761 w 4190656"/>
                <a:gd name="connsiteY225" fmla="*/ 577765 h 2083613"/>
                <a:gd name="connsiteX226" fmla="*/ 3641212 w 4190656"/>
                <a:gd name="connsiteY226" fmla="*/ 613821 h 2083613"/>
                <a:gd name="connsiteX227" fmla="*/ 3643236 w 4190656"/>
                <a:gd name="connsiteY227" fmla="*/ 613821 h 2083613"/>
                <a:gd name="connsiteX228" fmla="*/ 3643236 w 4190656"/>
                <a:gd name="connsiteY228" fmla="*/ 627210 h 2083613"/>
                <a:gd name="connsiteX229" fmla="*/ 3643237 w 4190656"/>
                <a:gd name="connsiteY229" fmla="*/ 627216 h 2083613"/>
                <a:gd name="connsiteX230" fmla="*/ 3643236 w 4190656"/>
                <a:gd name="connsiteY230" fmla="*/ 1063497 h 2083613"/>
                <a:gd name="connsiteX231" fmla="*/ 4190656 w 4190656"/>
                <a:gd name="connsiteY231" fmla="*/ 1063497 h 2083613"/>
                <a:gd name="connsiteX232" fmla="*/ 4190656 w 4190656"/>
                <a:gd name="connsiteY232" fmla="*/ 1184656 h 2083613"/>
                <a:gd name="connsiteX233" fmla="*/ 4190656 w 4190656"/>
                <a:gd name="connsiteY233" fmla="*/ 1530190 h 2083613"/>
                <a:gd name="connsiteX234" fmla="*/ 4190656 w 4190656"/>
                <a:gd name="connsiteY234" fmla="*/ 2078653 h 2083613"/>
                <a:gd name="connsiteX235" fmla="*/ 4190656 w 4190656"/>
                <a:gd name="connsiteY235" fmla="*/ 2082019 h 2083613"/>
                <a:gd name="connsiteX236" fmla="*/ 2526770 w 4190656"/>
                <a:gd name="connsiteY236" fmla="*/ 2082019 h 2083613"/>
                <a:gd name="connsiteX237" fmla="*/ 2526681 w 4190656"/>
                <a:gd name="connsiteY237" fmla="*/ 2082019 h 2083613"/>
                <a:gd name="connsiteX238" fmla="*/ 2449297 w 4190656"/>
                <a:gd name="connsiteY238" fmla="*/ 2082019 h 2083613"/>
                <a:gd name="connsiteX239" fmla="*/ 2449297 w 4190656"/>
                <a:gd name="connsiteY239" fmla="*/ 1864776 h 2083613"/>
                <a:gd name="connsiteX240" fmla="*/ 2354647 w 4190656"/>
                <a:gd name="connsiteY240" fmla="*/ 1864776 h 2083613"/>
                <a:gd name="connsiteX241" fmla="*/ 2354647 w 4190656"/>
                <a:gd name="connsiteY241" fmla="*/ 2082019 h 2083613"/>
                <a:gd name="connsiteX242" fmla="*/ 2277173 w 4190656"/>
                <a:gd name="connsiteY242" fmla="*/ 2082019 h 2083613"/>
                <a:gd name="connsiteX243" fmla="*/ 2277173 w 4190656"/>
                <a:gd name="connsiteY243" fmla="*/ 2082018 h 2083613"/>
                <a:gd name="connsiteX244" fmla="*/ 2190902 w 4190656"/>
                <a:gd name="connsiteY244" fmla="*/ 2082018 h 2083613"/>
                <a:gd name="connsiteX245" fmla="*/ 2190902 w 4190656"/>
                <a:gd name="connsiteY245" fmla="*/ 1864776 h 2083613"/>
                <a:gd name="connsiteX246" fmla="*/ 2096252 w 4190656"/>
                <a:gd name="connsiteY246" fmla="*/ 1864776 h 2083613"/>
                <a:gd name="connsiteX247" fmla="*/ 2096252 w 4190656"/>
                <a:gd name="connsiteY247" fmla="*/ 2082018 h 2083613"/>
                <a:gd name="connsiteX248" fmla="*/ 2028518 w 4190656"/>
                <a:gd name="connsiteY248" fmla="*/ 2082018 h 2083613"/>
                <a:gd name="connsiteX249" fmla="*/ 2028518 w 4190656"/>
                <a:gd name="connsiteY249" fmla="*/ 2083613 h 2083613"/>
                <a:gd name="connsiteX250" fmla="*/ 0 w 4190656"/>
                <a:gd name="connsiteY250" fmla="*/ 2083613 h 2083613"/>
                <a:gd name="connsiteX251" fmla="*/ 0 w 4190656"/>
                <a:gd name="connsiteY251" fmla="*/ 954650 h 2083613"/>
                <a:gd name="connsiteX252" fmla="*/ 525663 w 4190656"/>
                <a:gd name="connsiteY252" fmla="*/ 643073 h 2083613"/>
                <a:gd name="connsiteX253" fmla="*/ 525663 w 4190656"/>
                <a:gd name="connsiteY253" fmla="*/ 940002 h 2083613"/>
                <a:gd name="connsiteX254" fmla="*/ 1026614 w 4190656"/>
                <a:gd name="connsiteY254" fmla="*/ 643073 h 2083613"/>
                <a:gd name="connsiteX255" fmla="*/ 1026614 w 4190656"/>
                <a:gd name="connsiteY255" fmla="*/ 940003 h 2083613"/>
                <a:gd name="connsiteX256" fmla="*/ 1527566 w 4190656"/>
                <a:gd name="connsiteY256" fmla="*/ 643073 h 2083613"/>
                <a:gd name="connsiteX257" fmla="*/ 1527566 w 4190656"/>
                <a:gd name="connsiteY257" fmla="*/ 940003 h 2083613"/>
                <a:gd name="connsiteX258" fmla="*/ 2028518 w 4190656"/>
                <a:gd name="connsiteY258" fmla="*/ 643073 h 2083613"/>
                <a:gd name="connsiteX259" fmla="*/ 2028518 w 4190656"/>
                <a:gd name="connsiteY259" fmla="*/ 954650 h 2083613"/>
                <a:gd name="connsiteX260" fmla="*/ 2028518 w 4190656"/>
                <a:gd name="connsiteY260" fmla="*/ 957207 h 2083613"/>
                <a:gd name="connsiteX261" fmla="*/ 2119418 w 4190656"/>
                <a:gd name="connsiteY261" fmla="*/ 957207 h 2083613"/>
                <a:gd name="connsiteX262" fmla="*/ 2119418 w 4190656"/>
                <a:gd name="connsiteY262" fmla="*/ 351653 h 2083613"/>
                <a:gd name="connsiteX263" fmla="*/ 2119417 w 4190656"/>
                <a:gd name="connsiteY263" fmla="*/ 351653 h 2083613"/>
                <a:gd name="connsiteX264" fmla="*/ 2119417 w 4190656"/>
                <a:gd name="connsiteY264" fmla="*/ 185571 h 2083613"/>
                <a:gd name="connsiteX265" fmla="*/ 2265014 w 4190656"/>
                <a:gd name="connsiteY265" fmla="*/ 185571 h 2083613"/>
                <a:gd name="connsiteX266" fmla="*/ 2410612 w 4190656"/>
                <a:gd name="connsiteY266" fmla="*/ 185571 h 2083613"/>
                <a:gd name="connsiteX267" fmla="*/ 2410613 w 4190656"/>
                <a:gd name="connsiteY267" fmla="*/ 185571 h 2083613"/>
                <a:gd name="connsiteX268" fmla="*/ 2410613 w 4190656"/>
                <a:gd name="connsiteY268" fmla="*/ 337527 h 2083613"/>
                <a:gd name="connsiteX269" fmla="*/ 2410614 w 4190656"/>
                <a:gd name="connsiteY269" fmla="*/ 337527 h 2083613"/>
                <a:gd name="connsiteX270" fmla="*/ 2410614 w 4190656"/>
                <a:gd name="connsiteY270" fmla="*/ 337530 h 2083613"/>
                <a:gd name="connsiteX271" fmla="*/ 2410614 w 4190656"/>
                <a:gd name="connsiteY271" fmla="*/ 955499 h 2083613"/>
                <a:gd name="connsiteX272" fmla="*/ 2526770 w 4190656"/>
                <a:gd name="connsiteY272" fmla="*/ 955499 h 2083613"/>
                <a:gd name="connsiteX273" fmla="*/ 2526770 w 4190656"/>
                <a:gd name="connsiteY273" fmla="*/ 956944 h 2083613"/>
                <a:gd name="connsiteX274" fmla="*/ 2526770 w 4190656"/>
                <a:gd name="connsiteY274" fmla="*/ 1063497 h 2083613"/>
                <a:gd name="connsiteX275" fmla="*/ 2619542 w 4190656"/>
                <a:gd name="connsiteY275" fmla="*/ 1063497 h 2083613"/>
                <a:gd name="connsiteX276" fmla="*/ 2619542 w 4190656"/>
                <a:gd name="connsiteY276" fmla="*/ 185573 h 2083613"/>
                <a:gd name="connsiteX277" fmla="*/ 2619542 w 4190656"/>
                <a:gd name="connsiteY277" fmla="*/ 150703 h 2083613"/>
                <a:gd name="connsiteX278" fmla="*/ 2619542 w 4190656"/>
                <a:gd name="connsiteY278" fmla="*/ 1 h 2083613"/>
                <a:gd name="connsiteX279" fmla="*/ 2711332 w 4190656"/>
                <a:gd name="connsiteY279" fmla="*/ 1 h 208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0656" h="2083613">
                  <a:moveTo>
                    <a:pt x="1359605" y="2009520"/>
                  </a:moveTo>
                  <a:lnTo>
                    <a:pt x="1359605" y="2049344"/>
                  </a:lnTo>
                  <a:lnTo>
                    <a:pt x="1942246" y="2049344"/>
                  </a:lnTo>
                  <a:lnTo>
                    <a:pt x="1942246" y="2009520"/>
                  </a:lnTo>
                  <a:close/>
                  <a:moveTo>
                    <a:pt x="3736514" y="2004560"/>
                  </a:moveTo>
                  <a:lnTo>
                    <a:pt x="3736514" y="2044384"/>
                  </a:lnTo>
                  <a:lnTo>
                    <a:pt x="4087017" y="2044384"/>
                  </a:lnTo>
                  <a:lnTo>
                    <a:pt x="4087017" y="2004560"/>
                  </a:lnTo>
                  <a:close/>
                  <a:moveTo>
                    <a:pt x="3320982" y="2004560"/>
                  </a:moveTo>
                  <a:lnTo>
                    <a:pt x="3320982" y="2044384"/>
                  </a:lnTo>
                  <a:lnTo>
                    <a:pt x="3671485" y="2044384"/>
                  </a:lnTo>
                  <a:lnTo>
                    <a:pt x="3671485" y="2004560"/>
                  </a:lnTo>
                  <a:close/>
                  <a:moveTo>
                    <a:pt x="1359605" y="1948423"/>
                  </a:moveTo>
                  <a:lnTo>
                    <a:pt x="1359605" y="1988247"/>
                  </a:lnTo>
                  <a:lnTo>
                    <a:pt x="1942246" y="1988247"/>
                  </a:lnTo>
                  <a:lnTo>
                    <a:pt x="1942246" y="1948423"/>
                  </a:lnTo>
                  <a:close/>
                  <a:moveTo>
                    <a:pt x="3736514" y="1943463"/>
                  </a:moveTo>
                  <a:lnTo>
                    <a:pt x="3736514" y="1983287"/>
                  </a:lnTo>
                  <a:lnTo>
                    <a:pt x="4087017" y="1983287"/>
                  </a:lnTo>
                  <a:lnTo>
                    <a:pt x="4087017" y="1943463"/>
                  </a:lnTo>
                  <a:close/>
                  <a:moveTo>
                    <a:pt x="3320982" y="1943463"/>
                  </a:moveTo>
                  <a:lnTo>
                    <a:pt x="3320982" y="1983287"/>
                  </a:lnTo>
                  <a:lnTo>
                    <a:pt x="3671485" y="1983287"/>
                  </a:lnTo>
                  <a:lnTo>
                    <a:pt x="3671485" y="1943463"/>
                  </a:lnTo>
                  <a:close/>
                  <a:moveTo>
                    <a:pt x="1359605" y="1887327"/>
                  </a:moveTo>
                  <a:lnTo>
                    <a:pt x="1359605" y="1927151"/>
                  </a:lnTo>
                  <a:lnTo>
                    <a:pt x="1942246" y="1927151"/>
                  </a:lnTo>
                  <a:lnTo>
                    <a:pt x="1942246" y="1887327"/>
                  </a:lnTo>
                  <a:close/>
                  <a:moveTo>
                    <a:pt x="3736514" y="1882367"/>
                  </a:moveTo>
                  <a:lnTo>
                    <a:pt x="3736514" y="1922191"/>
                  </a:lnTo>
                  <a:lnTo>
                    <a:pt x="4087017" y="1922191"/>
                  </a:lnTo>
                  <a:lnTo>
                    <a:pt x="4087017" y="1882367"/>
                  </a:lnTo>
                  <a:close/>
                  <a:moveTo>
                    <a:pt x="3320982" y="1882367"/>
                  </a:moveTo>
                  <a:lnTo>
                    <a:pt x="3320982" y="1922191"/>
                  </a:lnTo>
                  <a:lnTo>
                    <a:pt x="3671485" y="1922191"/>
                  </a:lnTo>
                  <a:lnTo>
                    <a:pt x="3671485" y="1882367"/>
                  </a:lnTo>
                  <a:close/>
                  <a:moveTo>
                    <a:pt x="3051754" y="1873675"/>
                  </a:moveTo>
                  <a:lnTo>
                    <a:pt x="3051754" y="1939321"/>
                  </a:lnTo>
                  <a:lnTo>
                    <a:pt x="3149850" y="1939321"/>
                  </a:lnTo>
                  <a:lnTo>
                    <a:pt x="3149850" y="1873675"/>
                  </a:lnTo>
                  <a:close/>
                  <a:moveTo>
                    <a:pt x="2868153" y="1873675"/>
                  </a:moveTo>
                  <a:lnTo>
                    <a:pt x="2868153" y="1939321"/>
                  </a:lnTo>
                  <a:lnTo>
                    <a:pt x="2966249" y="1939321"/>
                  </a:lnTo>
                  <a:lnTo>
                    <a:pt x="2966249" y="1873675"/>
                  </a:lnTo>
                  <a:close/>
                  <a:moveTo>
                    <a:pt x="2684553" y="1873675"/>
                  </a:moveTo>
                  <a:lnTo>
                    <a:pt x="2684553" y="1939321"/>
                  </a:lnTo>
                  <a:lnTo>
                    <a:pt x="2782649" y="1939321"/>
                  </a:lnTo>
                  <a:lnTo>
                    <a:pt x="2782649" y="1873675"/>
                  </a:lnTo>
                  <a:close/>
                  <a:moveTo>
                    <a:pt x="1359605" y="1826230"/>
                  </a:moveTo>
                  <a:lnTo>
                    <a:pt x="1359605" y="1866054"/>
                  </a:lnTo>
                  <a:lnTo>
                    <a:pt x="1942246" y="1866054"/>
                  </a:lnTo>
                  <a:lnTo>
                    <a:pt x="1942246" y="1826230"/>
                  </a:lnTo>
                  <a:close/>
                  <a:moveTo>
                    <a:pt x="3736514" y="1821270"/>
                  </a:moveTo>
                  <a:lnTo>
                    <a:pt x="3736514" y="1861094"/>
                  </a:lnTo>
                  <a:lnTo>
                    <a:pt x="4087017" y="1861094"/>
                  </a:lnTo>
                  <a:lnTo>
                    <a:pt x="4087017" y="1821270"/>
                  </a:lnTo>
                  <a:close/>
                  <a:moveTo>
                    <a:pt x="3320982" y="1821270"/>
                  </a:moveTo>
                  <a:lnTo>
                    <a:pt x="3320982" y="1861094"/>
                  </a:lnTo>
                  <a:lnTo>
                    <a:pt x="3671485" y="1861094"/>
                  </a:lnTo>
                  <a:lnTo>
                    <a:pt x="3671485" y="1821270"/>
                  </a:lnTo>
                  <a:close/>
                  <a:moveTo>
                    <a:pt x="3051754" y="1737466"/>
                  </a:moveTo>
                  <a:lnTo>
                    <a:pt x="3051754" y="1803112"/>
                  </a:lnTo>
                  <a:lnTo>
                    <a:pt x="3149850" y="1803112"/>
                  </a:lnTo>
                  <a:lnTo>
                    <a:pt x="3149850" y="1737466"/>
                  </a:lnTo>
                  <a:close/>
                  <a:moveTo>
                    <a:pt x="2868153" y="1737466"/>
                  </a:moveTo>
                  <a:lnTo>
                    <a:pt x="2868153" y="1803112"/>
                  </a:lnTo>
                  <a:lnTo>
                    <a:pt x="2966249" y="1803112"/>
                  </a:lnTo>
                  <a:lnTo>
                    <a:pt x="2966249" y="1737466"/>
                  </a:lnTo>
                  <a:close/>
                  <a:moveTo>
                    <a:pt x="2684553" y="1737466"/>
                  </a:moveTo>
                  <a:lnTo>
                    <a:pt x="2684553" y="1803112"/>
                  </a:lnTo>
                  <a:lnTo>
                    <a:pt x="2782649" y="1803112"/>
                  </a:lnTo>
                  <a:lnTo>
                    <a:pt x="2782649" y="1737466"/>
                  </a:lnTo>
                  <a:close/>
                  <a:moveTo>
                    <a:pt x="3051754" y="1601257"/>
                  </a:moveTo>
                  <a:lnTo>
                    <a:pt x="3051754" y="1666903"/>
                  </a:lnTo>
                  <a:lnTo>
                    <a:pt x="3149850" y="1666903"/>
                  </a:lnTo>
                  <a:lnTo>
                    <a:pt x="3149850" y="1601257"/>
                  </a:lnTo>
                  <a:close/>
                  <a:moveTo>
                    <a:pt x="2868153" y="1601257"/>
                  </a:moveTo>
                  <a:lnTo>
                    <a:pt x="2868153" y="1666903"/>
                  </a:lnTo>
                  <a:lnTo>
                    <a:pt x="2966249" y="1666903"/>
                  </a:lnTo>
                  <a:lnTo>
                    <a:pt x="2966249" y="1601257"/>
                  </a:lnTo>
                  <a:close/>
                  <a:moveTo>
                    <a:pt x="2684553" y="1601257"/>
                  </a:moveTo>
                  <a:lnTo>
                    <a:pt x="2684553" y="1666903"/>
                  </a:lnTo>
                  <a:lnTo>
                    <a:pt x="2782649" y="1666903"/>
                  </a:lnTo>
                  <a:lnTo>
                    <a:pt x="2782649" y="1601257"/>
                  </a:lnTo>
                  <a:close/>
                  <a:moveTo>
                    <a:pt x="1003047" y="1464531"/>
                  </a:moveTo>
                  <a:lnTo>
                    <a:pt x="1003047" y="2082216"/>
                  </a:lnTo>
                  <a:lnTo>
                    <a:pt x="1259865" y="2082216"/>
                  </a:lnTo>
                  <a:lnTo>
                    <a:pt x="1259865" y="1464531"/>
                  </a:lnTo>
                  <a:close/>
                  <a:moveTo>
                    <a:pt x="640721" y="1461809"/>
                  </a:moveTo>
                  <a:lnTo>
                    <a:pt x="640721" y="2079494"/>
                  </a:lnTo>
                  <a:lnTo>
                    <a:pt x="860983" y="2079494"/>
                  </a:lnTo>
                  <a:lnTo>
                    <a:pt x="860983" y="1461809"/>
                  </a:lnTo>
                  <a:close/>
                  <a:moveTo>
                    <a:pt x="3977387" y="1437108"/>
                  </a:moveTo>
                  <a:lnTo>
                    <a:pt x="3977387" y="1502754"/>
                  </a:lnTo>
                  <a:lnTo>
                    <a:pt x="4075483" y="1502754"/>
                  </a:lnTo>
                  <a:lnTo>
                    <a:pt x="4075483" y="1437108"/>
                  </a:lnTo>
                  <a:close/>
                  <a:moveTo>
                    <a:pt x="3793786" y="1437108"/>
                  </a:moveTo>
                  <a:lnTo>
                    <a:pt x="3793786" y="1502754"/>
                  </a:lnTo>
                  <a:lnTo>
                    <a:pt x="3891882" y="1502754"/>
                  </a:lnTo>
                  <a:lnTo>
                    <a:pt x="3891882" y="1437108"/>
                  </a:lnTo>
                  <a:close/>
                  <a:moveTo>
                    <a:pt x="3610186" y="1437108"/>
                  </a:moveTo>
                  <a:lnTo>
                    <a:pt x="3610186" y="1502754"/>
                  </a:lnTo>
                  <a:lnTo>
                    <a:pt x="3708282" y="1502754"/>
                  </a:lnTo>
                  <a:lnTo>
                    <a:pt x="3708282" y="1437108"/>
                  </a:lnTo>
                  <a:close/>
                  <a:moveTo>
                    <a:pt x="3413613" y="1437108"/>
                  </a:moveTo>
                  <a:lnTo>
                    <a:pt x="3413613" y="1502754"/>
                  </a:lnTo>
                  <a:lnTo>
                    <a:pt x="3511709" y="1502754"/>
                  </a:lnTo>
                  <a:lnTo>
                    <a:pt x="3511709" y="1437108"/>
                  </a:lnTo>
                  <a:close/>
                  <a:moveTo>
                    <a:pt x="3230013" y="1437108"/>
                  </a:moveTo>
                  <a:lnTo>
                    <a:pt x="3230013" y="1502754"/>
                  </a:lnTo>
                  <a:lnTo>
                    <a:pt x="3328109" y="1502754"/>
                  </a:lnTo>
                  <a:lnTo>
                    <a:pt x="3328109" y="1437108"/>
                  </a:lnTo>
                  <a:close/>
                  <a:moveTo>
                    <a:pt x="3051754" y="1437108"/>
                  </a:moveTo>
                  <a:lnTo>
                    <a:pt x="3051754" y="1502754"/>
                  </a:lnTo>
                  <a:lnTo>
                    <a:pt x="3149850" y="1502754"/>
                  </a:lnTo>
                  <a:lnTo>
                    <a:pt x="3149850" y="1437108"/>
                  </a:lnTo>
                  <a:close/>
                  <a:moveTo>
                    <a:pt x="2868153" y="1437108"/>
                  </a:moveTo>
                  <a:lnTo>
                    <a:pt x="2868153" y="1502754"/>
                  </a:lnTo>
                  <a:lnTo>
                    <a:pt x="2966249" y="1502754"/>
                  </a:lnTo>
                  <a:lnTo>
                    <a:pt x="2966249" y="1437108"/>
                  </a:lnTo>
                  <a:close/>
                  <a:moveTo>
                    <a:pt x="2684553" y="1437108"/>
                  </a:moveTo>
                  <a:lnTo>
                    <a:pt x="2684553" y="1502754"/>
                  </a:lnTo>
                  <a:lnTo>
                    <a:pt x="2782649" y="1502754"/>
                  </a:lnTo>
                  <a:lnTo>
                    <a:pt x="2782649" y="1437108"/>
                  </a:lnTo>
                  <a:close/>
                  <a:moveTo>
                    <a:pt x="1818380" y="1377680"/>
                  </a:moveTo>
                  <a:lnTo>
                    <a:pt x="1818380" y="1450750"/>
                  </a:lnTo>
                  <a:lnTo>
                    <a:pt x="1916476" y="1450750"/>
                  </a:lnTo>
                  <a:lnTo>
                    <a:pt x="1916476" y="1377680"/>
                  </a:lnTo>
                  <a:close/>
                  <a:moveTo>
                    <a:pt x="1634779" y="1377680"/>
                  </a:moveTo>
                  <a:lnTo>
                    <a:pt x="1634779" y="1450750"/>
                  </a:lnTo>
                  <a:lnTo>
                    <a:pt x="1732875" y="1450750"/>
                  </a:lnTo>
                  <a:lnTo>
                    <a:pt x="1732875" y="1377680"/>
                  </a:lnTo>
                  <a:close/>
                  <a:moveTo>
                    <a:pt x="1451179" y="1377680"/>
                  </a:moveTo>
                  <a:lnTo>
                    <a:pt x="1451179" y="1450750"/>
                  </a:lnTo>
                  <a:lnTo>
                    <a:pt x="1549275" y="1450750"/>
                  </a:lnTo>
                  <a:lnTo>
                    <a:pt x="1549275" y="1377680"/>
                  </a:lnTo>
                  <a:close/>
                  <a:moveTo>
                    <a:pt x="1818380" y="1226067"/>
                  </a:moveTo>
                  <a:lnTo>
                    <a:pt x="1818380" y="1299137"/>
                  </a:lnTo>
                  <a:lnTo>
                    <a:pt x="1916476" y="1299137"/>
                  </a:lnTo>
                  <a:lnTo>
                    <a:pt x="1916476" y="1226067"/>
                  </a:lnTo>
                  <a:close/>
                  <a:moveTo>
                    <a:pt x="1634779" y="1226067"/>
                  </a:moveTo>
                  <a:lnTo>
                    <a:pt x="1634779" y="1299137"/>
                  </a:lnTo>
                  <a:lnTo>
                    <a:pt x="1732875" y="1299137"/>
                  </a:lnTo>
                  <a:lnTo>
                    <a:pt x="1732875" y="1226067"/>
                  </a:lnTo>
                  <a:close/>
                  <a:moveTo>
                    <a:pt x="1451179" y="1226067"/>
                  </a:moveTo>
                  <a:lnTo>
                    <a:pt x="1451179" y="1299137"/>
                  </a:lnTo>
                  <a:lnTo>
                    <a:pt x="1549275" y="1299137"/>
                  </a:lnTo>
                  <a:lnTo>
                    <a:pt x="1549275" y="1226067"/>
                  </a:lnTo>
                  <a:close/>
                  <a:moveTo>
                    <a:pt x="403424" y="1142989"/>
                  </a:moveTo>
                  <a:cubicBezTo>
                    <a:pt x="373157" y="1142989"/>
                    <a:pt x="348620" y="1167526"/>
                    <a:pt x="348620" y="1197793"/>
                  </a:cubicBezTo>
                  <a:lnTo>
                    <a:pt x="348620" y="2081959"/>
                  </a:lnTo>
                  <a:lnTo>
                    <a:pt x="458227" y="2081959"/>
                  </a:lnTo>
                  <a:cubicBezTo>
                    <a:pt x="458227" y="1787237"/>
                    <a:pt x="458228" y="1492515"/>
                    <a:pt x="458228" y="1197793"/>
                  </a:cubicBezTo>
                  <a:cubicBezTo>
                    <a:pt x="458228" y="1167526"/>
                    <a:pt x="433691" y="1142989"/>
                    <a:pt x="403424" y="1142989"/>
                  </a:cubicBezTo>
                  <a:close/>
                  <a:moveTo>
                    <a:pt x="169200" y="1139285"/>
                  </a:moveTo>
                  <a:cubicBezTo>
                    <a:pt x="138933" y="1139285"/>
                    <a:pt x="114396" y="1163822"/>
                    <a:pt x="114396" y="1194089"/>
                  </a:cubicBezTo>
                  <a:lnTo>
                    <a:pt x="114396" y="2078255"/>
                  </a:lnTo>
                  <a:lnTo>
                    <a:pt x="224003" y="2078255"/>
                  </a:lnTo>
                  <a:cubicBezTo>
                    <a:pt x="224003" y="1783533"/>
                    <a:pt x="224004" y="1488811"/>
                    <a:pt x="224004" y="1194089"/>
                  </a:cubicBezTo>
                  <a:cubicBezTo>
                    <a:pt x="224004" y="1163822"/>
                    <a:pt x="199467" y="1139285"/>
                    <a:pt x="169200" y="1139285"/>
                  </a:cubicBezTo>
                  <a:close/>
                  <a:moveTo>
                    <a:pt x="1818380" y="1074453"/>
                  </a:moveTo>
                  <a:lnTo>
                    <a:pt x="1818380" y="1147523"/>
                  </a:lnTo>
                  <a:lnTo>
                    <a:pt x="1916476" y="1147523"/>
                  </a:lnTo>
                  <a:lnTo>
                    <a:pt x="1916476" y="1074453"/>
                  </a:lnTo>
                  <a:close/>
                  <a:moveTo>
                    <a:pt x="1634779" y="1074453"/>
                  </a:moveTo>
                  <a:lnTo>
                    <a:pt x="1634779" y="1147523"/>
                  </a:lnTo>
                  <a:lnTo>
                    <a:pt x="1732875" y="1147523"/>
                  </a:lnTo>
                  <a:lnTo>
                    <a:pt x="1732875" y="1074453"/>
                  </a:lnTo>
                  <a:close/>
                  <a:moveTo>
                    <a:pt x="1451179" y="1074453"/>
                  </a:moveTo>
                  <a:lnTo>
                    <a:pt x="1451179" y="1147523"/>
                  </a:lnTo>
                  <a:lnTo>
                    <a:pt x="1549275" y="1147523"/>
                  </a:lnTo>
                  <a:lnTo>
                    <a:pt x="1549275" y="1074453"/>
                  </a:lnTo>
                  <a:close/>
                  <a:moveTo>
                    <a:pt x="1254606" y="1074453"/>
                  </a:moveTo>
                  <a:lnTo>
                    <a:pt x="1254606" y="1147523"/>
                  </a:lnTo>
                  <a:lnTo>
                    <a:pt x="1352702" y="1147523"/>
                  </a:lnTo>
                  <a:lnTo>
                    <a:pt x="1352702" y="1074453"/>
                  </a:lnTo>
                  <a:close/>
                  <a:moveTo>
                    <a:pt x="1071005" y="1074453"/>
                  </a:moveTo>
                  <a:lnTo>
                    <a:pt x="1071005" y="1147523"/>
                  </a:lnTo>
                  <a:lnTo>
                    <a:pt x="1169101" y="1147523"/>
                  </a:lnTo>
                  <a:lnTo>
                    <a:pt x="1169101" y="1074453"/>
                  </a:lnTo>
                  <a:close/>
                  <a:moveTo>
                    <a:pt x="887405" y="1074453"/>
                  </a:moveTo>
                  <a:lnTo>
                    <a:pt x="887405" y="1147523"/>
                  </a:lnTo>
                  <a:lnTo>
                    <a:pt x="985501" y="1147523"/>
                  </a:lnTo>
                  <a:lnTo>
                    <a:pt x="985501" y="1074453"/>
                  </a:lnTo>
                  <a:close/>
                  <a:moveTo>
                    <a:pt x="726849" y="1074453"/>
                  </a:moveTo>
                  <a:lnTo>
                    <a:pt x="726849" y="1147523"/>
                  </a:lnTo>
                  <a:lnTo>
                    <a:pt x="824945" y="1147523"/>
                  </a:lnTo>
                  <a:lnTo>
                    <a:pt x="824945" y="1074453"/>
                  </a:lnTo>
                  <a:close/>
                  <a:moveTo>
                    <a:pt x="543248" y="1074453"/>
                  </a:moveTo>
                  <a:lnTo>
                    <a:pt x="543248" y="1147523"/>
                  </a:lnTo>
                  <a:lnTo>
                    <a:pt x="641344" y="1147523"/>
                  </a:lnTo>
                  <a:lnTo>
                    <a:pt x="641344" y="1074453"/>
                  </a:lnTo>
                  <a:close/>
                  <a:moveTo>
                    <a:pt x="3065554" y="331011"/>
                  </a:moveTo>
                  <a:lnTo>
                    <a:pt x="3065554" y="465308"/>
                  </a:lnTo>
                  <a:lnTo>
                    <a:pt x="3086674" y="468502"/>
                  </a:lnTo>
                  <a:cubicBezTo>
                    <a:pt x="3133539" y="483078"/>
                    <a:pt x="3171517" y="517827"/>
                    <a:pt x="3190451" y="562591"/>
                  </a:cubicBezTo>
                  <a:lnTo>
                    <a:pt x="3200815" y="613926"/>
                  </a:lnTo>
                  <a:lnTo>
                    <a:pt x="3203518" y="613926"/>
                  </a:lnTo>
                  <a:lnTo>
                    <a:pt x="3203518" y="627317"/>
                  </a:lnTo>
                  <a:lnTo>
                    <a:pt x="3203519" y="627321"/>
                  </a:lnTo>
                  <a:lnTo>
                    <a:pt x="3203518" y="1063497"/>
                  </a:lnTo>
                  <a:lnTo>
                    <a:pt x="3310645" y="1063497"/>
                  </a:lnTo>
                  <a:lnTo>
                    <a:pt x="3310645" y="627216"/>
                  </a:lnTo>
                  <a:cubicBezTo>
                    <a:pt x="3310645" y="558334"/>
                    <a:pt x="3352525" y="499233"/>
                    <a:pt x="3412211" y="473988"/>
                  </a:cubicBezTo>
                  <a:lnTo>
                    <a:pt x="3465439" y="463242"/>
                  </a:lnTo>
                  <a:lnTo>
                    <a:pt x="3465439" y="331011"/>
                  </a:lnTo>
                  <a:close/>
                  <a:moveTo>
                    <a:pt x="2812855" y="331011"/>
                  </a:moveTo>
                  <a:lnTo>
                    <a:pt x="2812855" y="1063497"/>
                  </a:lnTo>
                  <a:lnTo>
                    <a:pt x="2870927" y="1063497"/>
                  </a:lnTo>
                  <a:lnTo>
                    <a:pt x="2870927" y="627321"/>
                  </a:lnTo>
                  <a:cubicBezTo>
                    <a:pt x="2870927" y="558439"/>
                    <a:pt x="2912807" y="499339"/>
                    <a:pt x="2972493" y="474094"/>
                  </a:cubicBezTo>
                  <a:lnTo>
                    <a:pt x="3023955" y="463704"/>
                  </a:lnTo>
                  <a:lnTo>
                    <a:pt x="3023955" y="331011"/>
                  </a:lnTo>
                  <a:close/>
                  <a:moveTo>
                    <a:pt x="2711332" y="0"/>
                  </a:moveTo>
                  <a:lnTo>
                    <a:pt x="2812855" y="0"/>
                  </a:lnTo>
                  <a:lnTo>
                    <a:pt x="2812855" y="1"/>
                  </a:lnTo>
                  <a:lnTo>
                    <a:pt x="2812855" y="150699"/>
                  </a:lnTo>
                  <a:lnTo>
                    <a:pt x="2812855" y="150703"/>
                  </a:lnTo>
                  <a:lnTo>
                    <a:pt x="2812855" y="185573"/>
                  </a:lnTo>
                  <a:lnTo>
                    <a:pt x="2812855" y="268612"/>
                  </a:lnTo>
                  <a:lnTo>
                    <a:pt x="3465439" y="268612"/>
                  </a:lnTo>
                  <a:lnTo>
                    <a:pt x="3465439" y="268180"/>
                  </a:lnTo>
                  <a:lnTo>
                    <a:pt x="3507038" y="268180"/>
                  </a:lnTo>
                  <a:lnTo>
                    <a:pt x="3507038" y="466997"/>
                  </a:lnTo>
                  <a:lnTo>
                    <a:pt x="3541671" y="473988"/>
                  </a:lnTo>
                  <a:cubicBezTo>
                    <a:pt x="3586436" y="492922"/>
                    <a:pt x="3621184" y="530900"/>
                    <a:pt x="3635761" y="577765"/>
                  </a:cubicBezTo>
                  <a:lnTo>
                    <a:pt x="3641212" y="613821"/>
                  </a:lnTo>
                  <a:lnTo>
                    <a:pt x="3643236" y="613821"/>
                  </a:lnTo>
                  <a:lnTo>
                    <a:pt x="3643236" y="627210"/>
                  </a:lnTo>
                  <a:lnTo>
                    <a:pt x="3643237" y="627216"/>
                  </a:lnTo>
                  <a:lnTo>
                    <a:pt x="3643236" y="1063497"/>
                  </a:lnTo>
                  <a:lnTo>
                    <a:pt x="4190656" y="1063497"/>
                  </a:lnTo>
                  <a:lnTo>
                    <a:pt x="4190656" y="1184656"/>
                  </a:lnTo>
                  <a:lnTo>
                    <a:pt x="4190656" y="1530190"/>
                  </a:lnTo>
                  <a:lnTo>
                    <a:pt x="4190656" y="2078653"/>
                  </a:lnTo>
                  <a:lnTo>
                    <a:pt x="4190656" y="2082019"/>
                  </a:lnTo>
                  <a:lnTo>
                    <a:pt x="2526770" y="2082019"/>
                  </a:lnTo>
                  <a:lnTo>
                    <a:pt x="2526681" y="2082019"/>
                  </a:lnTo>
                  <a:lnTo>
                    <a:pt x="2449297" y="2082019"/>
                  </a:lnTo>
                  <a:lnTo>
                    <a:pt x="2449297" y="1864776"/>
                  </a:lnTo>
                  <a:lnTo>
                    <a:pt x="2354647" y="1864776"/>
                  </a:lnTo>
                  <a:lnTo>
                    <a:pt x="2354647" y="2082019"/>
                  </a:lnTo>
                  <a:lnTo>
                    <a:pt x="2277173" y="2082019"/>
                  </a:lnTo>
                  <a:lnTo>
                    <a:pt x="2277173" y="2082018"/>
                  </a:lnTo>
                  <a:lnTo>
                    <a:pt x="2190902" y="2082018"/>
                  </a:lnTo>
                  <a:lnTo>
                    <a:pt x="2190902" y="1864776"/>
                  </a:lnTo>
                  <a:lnTo>
                    <a:pt x="2096252" y="1864776"/>
                  </a:lnTo>
                  <a:lnTo>
                    <a:pt x="2096252" y="2082018"/>
                  </a:lnTo>
                  <a:lnTo>
                    <a:pt x="2028518" y="2082018"/>
                  </a:lnTo>
                  <a:lnTo>
                    <a:pt x="2028518" y="2083613"/>
                  </a:lnTo>
                  <a:lnTo>
                    <a:pt x="0" y="2083613"/>
                  </a:lnTo>
                  <a:lnTo>
                    <a:pt x="0" y="954650"/>
                  </a:lnTo>
                  <a:lnTo>
                    <a:pt x="525663" y="643073"/>
                  </a:lnTo>
                  <a:lnTo>
                    <a:pt x="525663" y="940002"/>
                  </a:lnTo>
                  <a:lnTo>
                    <a:pt x="1026614" y="643073"/>
                  </a:lnTo>
                  <a:lnTo>
                    <a:pt x="1026614" y="940003"/>
                  </a:lnTo>
                  <a:lnTo>
                    <a:pt x="1527566" y="643073"/>
                  </a:lnTo>
                  <a:lnTo>
                    <a:pt x="1527566" y="940003"/>
                  </a:lnTo>
                  <a:lnTo>
                    <a:pt x="2028518" y="643073"/>
                  </a:lnTo>
                  <a:lnTo>
                    <a:pt x="2028518" y="954650"/>
                  </a:lnTo>
                  <a:lnTo>
                    <a:pt x="2028518" y="957207"/>
                  </a:lnTo>
                  <a:lnTo>
                    <a:pt x="2119418" y="957207"/>
                  </a:lnTo>
                  <a:lnTo>
                    <a:pt x="2119418" y="351653"/>
                  </a:lnTo>
                  <a:lnTo>
                    <a:pt x="2119417" y="351653"/>
                  </a:lnTo>
                  <a:lnTo>
                    <a:pt x="2119417" y="185571"/>
                  </a:lnTo>
                  <a:lnTo>
                    <a:pt x="2265014" y="185571"/>
                  </a:lnTo>
                  <a:lnTo>
                    <a:pt x="2410612" y="185571"/>
                  </a:lnTo>
                  <a:lnTo>
                    <a:pt x="2410613" y="185571"/>
                  </a:lnTo>
                  <a:lnTo>
                    <a:pt x="2410613" y="337527"/>
                  </a:lnTo>
                  <a:lnTo>
                    <a:pt x="2410614" y="337527"/>
                  </a:lnTo>
                  <a:lnTo>
                    <a:pt x="2410614" y="337530"/>
                  </a:lnTo>
                  <a:lnTo>
                    <a:pt x="2410614" y="955499"/>
                  </a:lnTo>
                  <a:lnTo>
                    <a:pt x="2526770" y="955499"/>
                  </a:lnTo>
                  <a:lnTo>
                    <a:pt x="2526770" y="956944"/>
                  </a:lnTo>
                  <a:lnTo>
                    <a:pt x="2526770" y="1063497"/>
                  </a:lnTo>
                  <a:lnTo>
                    <a:pt x="2619542" y="1063497"/>
                  </a:lnTo>
                  <a:lnTo>
                    <a:pt x="2619542" y="185573"/>
                  </a:lnTo>
                  <a:lnTo>
                    <a:pt x="2619542" y="150703"/>
                  </a:lnTo>
                  <a:lnTo>
                    <a:pt x="2619542" y="1"/>
                  </a:lnTo>
                  <a:lnTo>
                    <a:pt x="2711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7508B9D-F0E5-4EB4-B724-0EC8E0BE671A}"/>
                </a:ext>
              </a:extLst>
            </p:cNvPr>
            <p:cNvSpPr/>
            <p:nvPr/>
          </p:nvSpPr>
          <p:spPr>
            <a:xfrm>
              <a:off x="6202506" y="1386078"/>
              <a:ext cx="1303698" cy="1355913"/>
            </a:xfrm>
            <a:custGeom>
              <a:avLst/>
              <a:gdLst>
                <a:gd name="connsiteX0" fmla="*/ 91855 w 1303698"/>
                <a:gd name="connsiteY0" fmla="*/ 1312553 h 1355913"/>
                <a:gd name="connsiteX1" fmla="*/ 91855 w 1303698"/>
                <a:gd name="connsiteY1" fmla="*/ 1330841 h 1355913"/>
                <a:gd name="connsiteX2" fmla="*/ 274735 w 1303698"/>
                <a:gd name="connsiteY2" fmla="*/ 1330841 h 1355913"/>
                <a:gd name="connsiteX3" fmla="*/ 274735 w 1303698"/>
                <a:gd name="connsiteY3" fmla="*/ 1312553 h 1355913"/>
                <a:gd name="connsiteX4" fmla="*/ 91855 w 1303698"/>
                <a:gd name="connsiteY4" fmla="*/ 1284733 h 1355913"/>
                <a:gd name="connsiteX5" fmla="*/ 91855 w 1303698"/>
                <a:gd name="connsiteY5" fmla="*/ 1303021 h 1355913"/>
                <a:gd name="connsiteX6" fmla="*/ 274735 w 1303698"/>
                <a:gd name="connsiteY6" fmla="*/ 1303021 h 1355913"/>
                <a:gd name="connsiteX7" fmla="*/ 274735 w 1303698"/>
                <a:gd name="connsiteY7" fmla="*/ 1284733 h 1355913"/>
                <a:gd name="connsiteX8" fmla="*/ 91855 w 1303698"/>
                <a:gd name="connsiteY8" fmla="*/ 1256914 h 1355913"/>
                <a:gd name="connsiteX9" fmla="*/ 91855 w 1303698"/>
                <a:gd name="connsiteY9" fmla="*/ 1275202 h 1355913"/>
                <a:gd name="connsiteX10" fmla="*/ 274735 w 1303698"/>
                <a:gd name="connsiteY10" fmla="*/ 1275202 h 1355913"/>
                <a:gd name="connsiteX11" fmla="*/ 274735 w 1303698"/>
                <a:gd name="connsiteY11" fmla="*/ 1256914 h 1355913"/>
                <a:gd name="connsiteX12" fmla="*/ 91855 w 1303698"/>
                <a:gd name="connsiteY12" fmla="*/ 1229095 h 1355913"/>
                <a:gd name="connsiteX13" fmla="*/ 91855 w 1303698"/>
                <a:gd name="connsiteY13" fmla="*/ 1247383 h 1355913"/>
                <a:gd name="connsiteX14" fmla="*/ 274735 w 1303698"/>
                <a:gd name="connsiteY14" fmla="*/ 1247383 h 1355913"/>
                <a:gd name="connsiteX15" fmla="*/ 274735 w 1303698"/>
                <a:gd name="connsiteY15" fmla="*/ 1229095 h 1355913"/>
                <a:gd name="connsiteX16" fmla="*/ 550507 w 1303698"/>
                <a:gd name="connsiteY16" fmla="*/ 1139433 h 1355913"/>
                <a:gd name="connsiteX17" fmla="*/ 550507 w 1303698"/>
                <a:gd name="connsiteY17" fmla="*/ 1176009 h 1355913"/>
                <a:gd name="connsiteX18" fmla="*/ 596469 w 1303698"/>
                <a:gd name="connsiteY18" fmla="*/ 1176009 h 1355913"/>
                <a:gd name="connsiteX19" fmla="*/ 596469 w 1303698"/>
                <a:gd name="connsiteY19" fmla="*/ 1139433 h 1355913"/>
                <a:gd name="connsiteX20" fmla="*/ 474065 w 1303698"/>
                <a:gd name="connsiteY20" fmla="*/ 1139433 h 1355913"/>
                <a:gd name="connsiteX21" fmla="*/ 474065 w 1303698"/>
                <a:gd name="connsiteY21" fmla="*/ 1176009 h 1355913"/>
                <a:gd name="connsiteX22" fmla="*/ 520027 w 1303698"/>
                <a:gd name="connsiteY22" fmla="*/ 1176009 h 1355913"/>
                <a:gd name="connsiteX23" fmla="*/ 520027 w 1303698"/>
                <a:gd name="connsiteY23" fmla="*/ 1139433 h 1355913"/>
                <a:gd name="connsiteX24" fmla="*/ 397623 w 1303698"/>
                <a:gd name="connsiteY24" fmla="*/ 1139433 h 1355913"/>
                <a:gd name="connsiteX25" fmla="*/ 397623 w 1303698"/>
                <a:gd name="connsiteY25" fmla="*/ 1176009 h 1355913"/>
                <a:gd name="connsiteX26" fmla="*/ 443585 w 1303698"/>
                <a:gd name="connsiteY26" fmla="*/ 1176009 h 1355913"/>
                <a:gd name="connsiteX27" fmla="*/ 443585 w 1303698"/>
                <a:gd name="connsiteY27" fmla="*/ 1139433 h 1355913"/>
                <a:gd name="connsiteX28" fmla="*/ 321181 w 1303698"/>
                <a:gd name="connsiteY28" fmla="*/ 1139433 h 1355913"/>
                <a:gd name="connsiteX29" fmla="*/ 321181 w 1303698"/>
                <a:gd name="connsiteY29" fmla="*/ 1176009 h 1355913"/>
                <a:gd name="connsiteX30" fmla="*/ 367143 w 1303698"/>
                <a:gd name="connsiteY30" fmla="*/ 1176009 h 1355913"/>
                <a:gd name="connsiteX31" fmla="*/ 367143 w 1303698"/>
                <a:gd name="connsiteY31" fmla="*/ 1139433 h 1355913"/>
                <a:gd name="connsiteX32" fmla="*/ 244739 w 1303698"/>
                <a:gd name="connsiteY32" fmla="*/ 1139433 h 1355913"/>
                <a:gd name="connsiteX33" fmla="*/ 244739 w 1303698"/>
                <a:gd name="connsiteY33" fmla="*/ 1176009 h 1355913"/>
                <a:gd name="connsiteX34" fmla="*/ 290701 w 1303698"/>
                <a:gd name="connsiteY34" fmla="*/ 1176009 h 1355913"/>
                <a:gd name="connsiteX35" fmla="*/ 290701 w 1303698"/>
                <a:gd name="connsiteY35" fmla="*/ 1139433 h 1355913"/>
                <a:gd name="connsiteX36" fmla="*/ 168297 w 1303698"/>
                <a:gd name="connsiteY36" fmla="*/ 1139433 h 1355913"/>
                <a:gd name="connsiteX37" fmla="*/ 168297 w 1303698"/>
                <a:gd name="connsiteY37" fmla="*/ 1176009 h 1355913"/>
                <a:gd name="connsiteX38" fmla="*/ 214259 w 1303698"/>
                <a:gd name="connsiteY38" fmla="*/ 1176009 h 1355913"/>
                <a:gd name="connsiteX39" fmla="*/ 214259 w 1303698"/>
                <a:gd name="connsiteY39" fmla="*/ 1139433 h 1355913"/>
                <a:gd name="connsiteX40" fmla="*/ 91855 w 1303698"/>
                <a:gd name="connsiteY40" fmla="*/ 1139433 h 1355913"/>
                <a:gd name="connsiteX41" fmla="*/ 91855 w 1303698"/>
                <a:gd name="connsiteY41" fmla="*/ 1176009 h 1355913"/>
                <a:gd name="connsiteX42" fmla="*/ 137817 w 1303698"/>
                <a:gd name="connsiteY42" fmla="*/ 1176009 h 1355913"/>
                <a:gd name="connsiteX43" fmla="*/ 137817 w 1303698"/>
                <a:gd name="connsiteY43" fmla="*/ 1139433 h 1355913"/>
                <a:gd name="connsiteX44" fmla="*/ 550507 w 1303698"/>
                <a:gd name="connsiteY44" fmla="*/ 1066462 h 1355913"/>
                <a:gd name="connsiteX45" fmla="*/ 550507 w 1303698"/>
                <a:gd name="connsiteY45" fmla="*/ 1103038 h 1355913"/>
                <a:gd name="connsiteX46" fmla="*/ 596469 w 1303698"/>
                <a:gd name="connsiteY46" fmla="*/ 1103038 h 1355913"/>
                <a:gd name="connsiteX47" fmla="*/ 596469 w 1303698"/>
                <a:gd name="connsiteY47" fmla="*/ 1066462 h 1355913"/>
                <a:gd name="connsiteX48" fmla="*/ 474065 w 1303698"/>
                <a:gd name="connsiteY48" fmla="*/ 1066462 h 1355913"/>
                <a:gd name="connsiteX49" fmla="*/ 474065 w 1303698"/>
                <a:gd name="connsiteY49" fmla="*/ 1103038 h 1355913"/>
                <a:gd name="connsiteX50" fmla="*/ 520027 w 1303698"/>
                <a:gd name="connsiteY50" fmla="*/ 1103038 h 1355913"/>
                <a:gd name="connsiteX51" fmla="*/ 520027 w 1303698"/>
                <a:gd name="connsiteY51" fmla="*/ 1066462 h 1355913"/>
                <a:gd name="connsiteX52" fmla="*/ 397623 w 1303698"/>
                <a:gd name="connsiteY52" fmla="*/ 1066462 h 1355913"/>
                <a:gd name="connsiteX53" fmla="*/ 397623 w 1303698"/>
                <a:gd name="connsiteY53" fmla="*/ 1103038 h 1355913"/>
                <a:gd name="connsiteX54" fmla="*/ 443585 w 1303698"/>
                <a:gd name="connsiteY54" fmla="*/ 1103038 h 1355913"/>
                <a:gd name="connsiteX55" fmla="*/ 443585 w 1303698"/>
                <a:gd name="connsiteY55" fmla="*/ 1066462 h 1355913"/>
                <a:gd name="connsiteX56" fmla="*/ 321181 w 1303698"/>
                <a:gd name="connsiteY56" fmla="*/ 1066462 h 1355913"/>
                <a:gd name="connsiteX57" fmla="*/ 321181 w 1303698"/>
                <a:gd name="connsiteY57" fmla="*/ 1103038 h 1355913"/>
                <a:gd name="connsiteX58" fmla="*/ 367143 w 1303698"/>
                <a:gd name="connsiteY58" fmla="*/ 1103038 h 1355913"/>
                <a:gd name="connsiteX59" fmla="*/ 367143 w 1303698"/>
                <a:gd name="connsiteY59" fmla="*/ 1066462 h 1355913"/>
                <a:gd name="connsiteX60" fmla="*/ 244739 w 1303698"/>
                <a:gd name="connsiteY60" fmla="*/ 1066462 h 1355913"/>
                <a:gd name="connsiteX61" fmla="*/ 244739 w 1303698"/>
                <a:gd name="connsiteY61" fmla="*/ 1103038 h 1355913"/>
                <a:gd name="connsiteX62" fmla="*/ 290701 w 1303698"/>
                <a:gd name="connsiteY62" fmla="*/ 1103038 h 1355913"/>
                <a:gd name="connsiteX63" fmla="*/ 290701 w 1303698"/>
                <a:gd name="connsiteY63" fmla="*/ 1066462 h 1355913"/>
                <a:gd name="connsiteX64" fmla="*/ 168297 w 1303698"/>
                <a:gd name="connsiteY64" fmla="*/ 1066462 h 1355913"/>
                <a:gd name="connsiteX65" fmla="*/ 168297 w 1303698"/>
                <a:gd name="connsiteY65" fmla="*/ 1103038 h 1355913"/>
                <a:gd name="connsiteX66" fmla="*/ 214259 w 1303698"/>
                <a:gd name="connsiteY66" fmla="*/ 1103038 h 1355913"/>
                <a:gd name="connsiteX67" fmla="*/ 214259 w 1303698"/>
                <a:gd name="connsiteY67" fmla="*/ 1066462 h 1355913"/>
                <a:gd name="connsiteX68" fmla="*/ 91855 w 1303698"/>
                <a:gd name="connsiteY68" fmla="*/ 1066462 h 1355913"/>
                <a:gd name="connsiteX69" fmla="*/ 91855 w 1303698"/>
                <a:gd name="connsiteY69" fmla="*/ 1103038 h 1355913"/>
                <a:gd name="connsiteX70" fmla="*/ 137817 w 1303698"/>
                <a:gd name="connsiteY70" fmla="*/ 1103038 h 1355913"/>
                <a:gd name="connsiteX71" fmla="*/ 137817 w 1303698"/>
                <a:gd name="connsiteY71" fmla="*/ 1066462 h 1355913"/>
                <a:gd name="connsiteX72" fmla="*/ 406719 w 1303698"/>
                <a:gd name="connsiteY72" fmla="*/ 768369 h 1355913"/>
                <a:gd name="connsiteX73" fmla="*/ 392429 w 1303698"/>
                <a:gd name="connsiteY73" fmla="*/ 781560 h 1355913"/>
                <a:gd name="connsiteX74" fmla="*/ 391879 w 1303698"/>
                <a:gd name="connsiteY74" fmla="*/ 942049 h 1355913"/>
                <a:gd name="connsiteX75" fmla="*/ 405620 w 1303698"/>
                <a:gd name="connsiteY75" fmla="*/ 956339 h 1355913"/>
                <a:gd name="connsiteX76" fmla="*/ 419360 w 1303698"/>
                <a:gd name="connsiteY76" fmla="*/ 942049 h 1355913"/>
                <a:gd name="connsiteX77" fmla="*/ 419360 w 1303698"/>
                <a:gd name="connsiteY77" fmla="*/ 863453 h 1355913"/>
                <a:gd name="connsiteX78" fmla="*/ 419360 w 1303698"/>
                <a:gd name="connsiteY78" fmla="*/ 782110 h 1355913"/>
                <a:gd name="connsiteX79" fmla="*/ 406719 w 1303698"/>
                <a:gd name="connsiteY79" fmla="*/ 768369 h 1355913"/>
                <a:gd name="connsiteX80" fmla="*/ 555116 w 1303698"/>
                <a:gd name="connsiteY80" fmla="*/ 723300 h 1355913"/>
                <a:gd name="connsiteX81" fmla="*/ 544674 w 1303698"/>
                <a:gd name="connsiteY81" fmla="*/ 734842 h 1355913"/>
                <a:gd name="connsiteX82" fmla="*/ 545223 w 1303698"/>
                <a:gd name="connsiteY82" fmla="*/ 944797 h 1355913"/>
                <a:gd name="connsiteX83" fmla="*/ 556765 w 1303698"/>
                <a:gd name="connsiteY83" fmla="*/ 956339 h 1355913"/>
                <a:gd name="connsiteX84" fmla="*/ 600185 w 1303698"/>
                <a:gd name="connsiteY84" fmla="*/ 956339 h 1355913"/>
                <a:gd name="connsiteX85" fmla="*/ 615025 w 1303698"/>
                <a:gd name="connsiteY85" fmla="*/ 941499 h 1355913"/>
                <a:gd name="connsiteX86" fmla="*/ 615025 w 1303698"/>
                <a:gd name="connsiteY86" fmla="*/ 866751 h 1355913"/>
                <a:gd name="connsiteX87" fmla="*/ 621071 w 1303698"/>
                <a:gd name="connsiteY87" fmla="*/ 853010 h 1355913"/>
                <a:gd name="connsiteX88" fmla="*/ 637559 w 1303698"/>
                <a:gd name="connsiteY88" fmla="*/ 827728 h 1355913"/>
                <a:gd name="connsiteX89" fmla="*/ 625468 w 1303698"/>
                <a:gd name="connsiteY89" fmla="*/ 816735 h 1355913"/>
                <a:gd name="connsiteX90" fmla="*/ 585895 w 1303698"/>
                <a:gd name="connsiteY90" fmla="*/ 816735 h 1355913"/>
                <a:gd name="connsiteX91" fmla="*/ 567208 w 1303698"/>
                <a:gd name="connsiteY91" fmla="*/ 798598 h 1355913"/>
                <a:gd name="connsiteX92" fmla="*/ 567208 w 1303698"/>
                <a:gd name="connsiteY92" fmla="*/ 767819 h 1355913"/>
                <a:gd name="connsiteX93" fmla="*/ 566659 w 1303698"/>
                <a:gd name="connsiteY93" fmla="*/ 767819 h 1355913"/>
                <a:gd name="connsiteX94" fmla="*/ 566659 w 1303698"/>
                <a:gd name="connsiteY94" fmla="*/ 735392 h 1355913"/>
                <a:gd name="connsiteX95" fmla="*/ 555116 w 1303698"/>
                <a:gd name="connsiteY95" fmla="*/ 723300 h 1355913"/>
                <a:gd name="connsiteX96" fmla="*/ 509498 w 1303698"/>
                <a:gd name="connsiteY96" fmla="*/ 565559 h 1355913"/>
                <a:gd name="connsiteX97" fmla="*/ 495208 w 1303698"/>
                <a:gd name="connsiteY97" fmla="*/ 572704 h 1355913"/>
                <a:gd name="connsiteX98" fmla="*/ 502353 w 1303698"/>
                <a:gd name="connsiteY98" fmla="*/ 601284 h 1355913"/>
                <a:gd name="connsiteX99" fmla="*/ 545223 w 1303698"/>
                <a:gd name="connsiteY99" fmla="*/ 674384 h 1355913"/>
                <a:gd name="connsiteX100" fmla="*/ 571605 w 1303698"/>
                <a:gd name="connsiteY100" fmla="*/ 702964 h 1355913"/>
                <a:gd name="connsiteX101" fmla="*/ 578750 w 1303698"/>
                <a:gd name="connsiteY101" fmla="*/ 703514 h 1355913"/>
                <a:gd name="connsiteX102" fmla="*/ 588643 w 1303698"/>
                <a:gd name="connsiteY102" fmla="*/ 715056 h 1355913"/>
                <a:gd name="connsiteX103" fmla="*/ 588093 w 1303698"/>
                <a:gd name="connsiteY103" fmla="*/ 767270 h 1355913"/>
                <a:gd name="connsiteX104" fmla="*/ 613376 w 1303698"/>
                <a:gd name="connsiteY104" fmla="*/ 794751 h 1355913"/>
                <a:gd name="connsiteX105" fmla="*/ 617773 w 1303698"/>
                <a:gd name="connsiteY105" fmla="*/ 795300 h 1355913"/>
                <a:gd name="connsiteX106" fmla="*/ 637559 w 1303698"/>
                <a:gd name="connsiteY106" fmla="*/ 783758 h 1355913"/>
                <a:gd name="connsiteX107" fmla="*/ 620521 w 1303698"/>
                <a:gd name="connsiteY107" fmla="*/ 754629 h 1355913"/>
                <a:gd name="connsiteX108" fmla="*/ 597987 w 1303698"/>
                <a:gd name="connsiteY108" fmla="*/ 731545 h 1355913"/>
                <a:gd name="connsiteX109" fmla="*/ 597987 w 1303698"/>
                <a:gd name="connsiteY109" fmla="*/ 656796 h 1355913"/>
                <a:gd name="connsiteX110" fmla="*/ 597437 w 1303698"/>
                <a:gd name="connsiteY110" fmla="*/ 656796 h 1355913"/>
                <a:gd name="connsiteX111" fmla="*/ 597437 w 1303698"/>
                <a:gd name="connsiteY111" fmla="*/ 580949 h 1355913"/>
                <a:gd name="connsiteX112" fmla="*/ 582597 w 1303698"/>
                <a:gd name="connsiteY112" fmla="*/ 565559 h 1355913"/>
                <a:gd name="connsiteX113" fmla="*/ 509498 w 1303698"/>
                <a:gd name="connsiteY113" fmla="*/ 565559 h 1355913"/>
                <a:gd name="connsiteX114" fmla="*/ 1099240 w 1303698"/>
                <a:gd name="connsiteY114" fmla="*/ 0 h 1355913"/>
                <a:gd name="connsiteX115" fmla="*/ 1179484 w 1303698"/>
                <a:gd name="connsiteY115" fmla="*/ 0 h 1355913"/>
                <a:gd name="connsiteX116" fmla="*/ 1216309 w 1303698"/>
                <a:gd name="connsiteY116" fmla="*/ 756827 h 1355913"/>
                <a:gd name="connsiteX117" fmla="*/ 1303698 w 1303698"/>
                <a:gd name="connsiteY117" fmla="*/ 758476 h 1355913"/>
                <a:gd name="connsiteX118" fmla="*/ 1301500 w 1303698"/>
                <a:gd name="connsiteY118" fmla="*/ 1355913 h 1355913"/>
                <a:gd name="connsiteX119" fmla="*/ 0 w 1303698"/>
                <a:gd name="connsiteY119" fmla="*/ 1355913 h 1355913"/>
                <a:gd name="connsiteX120" fmla="*/ 2199 w 1303698"/>
                <a:gd name="connsiteY120" fmla="*/ 951942 h 1355913"/>
                <a:gd name="connsiteX121" fmla="*/ 149497 w 1303698"/>
                <a:gd name="connsiteY121" fmla="*/ 867850 h 1355913"/>
                <a:gd name="connsiteX122" fmla="*/ 190719 w 1303698"/>
                <a:gd name="connsiteY122" fmla="*/ 943698 h 1355913"/>
                <a:gd name="connsiteX123" fmla="*/ 325925 w 1303698"/>
                <a:gd name="connsiteY123" fmla="*/ 867300 h 1355913"/>
                <a:gd name="connsiteX124" fmla="*/ 364398 w 1303698"/>
                <a:gd name="connsiteY124" fmla="*/ 938751 h 1355913"/>
                <a:gd name="connsiteX125" fmla="*/ 366047 w 1303698"/>
                <a:gd name="connsiteY125" fmla="*/ 767270 h 1355913"/>
                <a:gd name="connsiteX126" fmla="*/ 391879 w 1303698"/>
                <a:gd name="connsiteY126" fmla="*/ 741987 h 1355913"/>
                <a:gd name="connsiteX127" fmla="*/ 419910 w 1303698"/>
                <a:gd name="connsiteY127" fmla="*/ 714506 h 1355913"/>
                <a:gd name="connsiteX128" fmla="*/ 419910 w 1303698"/>
                <a:gd name="connsiteY128" fmla="*/ 661193 h 1355913"/>
                <a:gd name="connsiteX129" fmla="*/ 454536 w 1303698"/>
                <a:gd name="connsiteY129" fmla="*/ 606231 h 1355913"/>
                <a:gd name="connsiteX130" fmla="*/ 467727 w 1303698"/>
                <a:gd name="connsiteY130" fmla="*/ 584796 h 1355913"/>
                <a:gd name="connsiteX131" fmla="*/ 467177 w 1303698"/>
                <a:gd name="connsiteY131" fmla="*/ 555116 h 1355913"/>
                <a:gd name="connsiteX132" fmla="*/ 482017 w 1303698"/>
                <a:gd name="connsiteY132" fmla="*/ 539178 h 1355913"/>
                <a:gd name="connsiteX133" fmla="*/ 607330 w 1303698"/>
                <a:gd name="connsiteY133" fmla="*/ 539178 h 1355913"/>
                <a:gd name="connsiteX134" fmla="*/ 624368 w 1303698"/>
                <a:gd name="connsiteY134" fmla="*/ 558414 h 1355913"/>
                <a:gd name="connsiteX135" fmla="*/ 624368 w 1303698"/>
                <a:gd name="connsiteY135" fmla="*/ 673834 h 1355913"/>
                <a:gd name="connsiteX136" fmla="*/ 626017 w 1303698"/>
                <a:gd name="connsiteY136" fmla="*/ 717254 h 1355913"/>
                <a:gd name="connsiteX137" fmla="*/ 632063 w 1303698"/>
                <a:gd name="connsiteY137" fmla="*/ 726598 h 1355913"/>
                <a:gd name="connsiteX138" fmla="*/ 637010 w 1303698"/>
                <a:gd name="connsiteY138" fmla="*/ 717804 h 1355913"/>
                <a:gd name="connsiteX139" fmla="*/ 637010 w 1303698"/>
                <a:gd name="connsiteY139" fmla="*/ 690873 h 1355913"/>
                <a:gd name="connsiteX140" fmla="*/ 653498 w 1303698"/>
                <a:gd name="connsiteY140" fmla="*/ 674384 h 1355913"/>
                <a:gd name="connsiteX141" fmla="*/ 671086 w 1303698"/>
                <a:gd name="connsiteY141" fmla="*/ 658445 h 1355913"/>
                <a:gd name="connsiteX142" fmla="*/ 695819 w 1303698"/>
                <a:gd name="connsiteY142" fmla="*/ 611727 h 1355913"/>
                <a:gd name="connsiteX143" fmla="*/ 715056 w 1303698"/>
                <a:gd name="connsiteY143" fmla="*/ 594140 h 1355913"/>
                <a:gd name="connsiteX144" fmla="*/ 753529 w 1303698"/>
                <a:gd name="connsiteY144" fmla="*/ 597987 h 1355913"/>
                <a:gd name="connsiteX145" fmla="*/ 762323 w 1303698"/>
                <a:gd name="connsiteY145" fmla="*/ 606231 h 1355913"/>
                <a:gd name="connsiteX146" fmla="*/ 795850 w 1303698"/>
                <a:gd name="connsiteY146" fmla="*/ 665590 h 1355913"/>
                <a:gd name="connsiteX147" fmla="*/ 795850 w 1303698"/>
                <a:gd name="connsiteY147" fmla="*/ 765071 h 1355913"/>
                <a:gd name="connsiteX148" fmla="*/ 862903 w 1303698"/>
                <a:gd name="connsiteY148" fmla="*/ 761773 h 1355913"/>
                <a:gd name="connsiteX149" fmla="*/ 898079 w 1303698"/>
                <a:gd name="connsiteY149" fmla="*/ 155543 h 1355913"/>
                <a:gd name="connsiteX150" fmla="*/ 979973 w 1303698"/>
                <a:gd name="connsiteY150" fmla="*/ 155543 h 1355913"/>
                <a:gd name="connsiteX151" fmla="*/ 1016797 w 1303698"/>
                <a:gd name="connsiteY151" fmla="*/ 759026 h 1355913"/>
                <a:gd name="connsiteX152" fmla="*/ 1063515 w 1303698"/>
                <a:gd name="connsiteY152" fmla="*/ 757376 h 13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03698" h="1355913">
                  <a:moveTo>
                    <a:pt x="91855" y="1312553"/>
                  </a:moveTo>
                  <a:lnTo>
                    <a:pt x="91855" y="1330841"/>
                  </a:lnTo>
                  <a:lnTo>
                    <a:pt x="274735" y="1330841"/>
                  </a:lnTo>
                  <a:lnTo>
                    <a:pt x="274735" y="1312553"/>
                  </a:lnTo>
                  <a:close/>
                  <a:moveTo>
                    <a:pt x="91855" y="1284733"/>
                  </a:moveTo>
                  <a:lnTo>
                    <a:pt x="91855" y="1303021"/>
                  </a:lnTo>
                  <a:lnTo>
                    <a:pt x="274735" y="1303021"/>
                  </a:lnTo>
                  <a:lnTo>
                    <a:pt x="274735" y="1284733"/>
                  </a:lnTo>
                  <a:close/>
                  <a:moveTo>
                    <a:pt x="91855" y="1256914"/>
                  </a:moveTo>
                  <a:lnTo>
                    <a:pt x="91855" y="1275202"/>
                  </a:lnTo>
                  <a:lnTo>
                    <a:pt x="274735" y="1275202"/>
                  </a:lnTo>
                  <a:lnTo>
                    <a:pt x="274735" y="1256914"/>
                  </a:lnTo>
                  <a:close/>
                  <a:moveTo>
                    <a:pt x="91855" y="1229095"/>
                  </a:moveTo>
                  <a:lnTo>
                    <a:pt x="91855" y="1247383"/>
                  </a:lnTo>
                  <a:lnTo>
                    <a:pt x="274735" y="1247383"/>
                  </a:lnTo>
                  <a:lnTo>
                    <a:pt x="274735" y="1229095"/>
                  </a:lnTo>
                  <a:close/>
                  <a:moveTo>
                    <a:pt x="550507" y="1139433"/>
                  </a:moveTo>
                  <a:lnTo>
                    <a:pt x="550507" y="1176009"/>
                  </a:lnTo>
                  <a:lnTo>
                    <a:pt x="596469" y="1176009"/>
                  </a:lnTo>
                  <a:lnTo>
                    <a:pt x="596469" y="1139433"/>
                  </a:lnTo>
                  <a:close/>
                  <a:moveTo>
                    <a:pt x="474065" y="1139433"/>
                  </a:moveTo>
                  <a:lnTo>
                    <a:pt x="474065" y="1176009"/>
                  </a:lnTo>
                  <a:lnTo>
                    <a:pt x="520027" y="1176009"/>
                  </a:lnTo>
                  <a:lnTo>
                    <a:pt x="520027" y="1139433"/>
                  </a:lnTo>
                  <a:close/>
                  <a:moveTo>
                    <a:pt x="397623" y="1139433"/>
                  </a:moveTo>
                  <a:lnTo>
                    <a:pt x="397623" y="1176009"/>
                  </a:lnTo>
                  <a:lnTo>
                    <a:pt x="443585" y="1176009"/>
                  </a:lnTo>
                  <a:lnTo>
                    <a:pt x="443585" y="1139433"/>
                  </a:lnTo>
                  <a:close/>
                  <a:moveTo>
                    <a:pt x="321181" y="1139433"/>
                  </a:moveTo>
                  <a:lnTo>
                    <a:pt x="321181" y="1176009"/>
                  </a:lnTo>
                  <a:lnTo>
                    <a:pt x="367143" y="1176009"/>
                  </a:lnTo>
                  <a:lnTo>
                    <a:pt x="367143" y="1139433"/>
                  </a:lnTo>
                  <a:close/>
                  <a:moveTo>
                    <a:pt x="244739" y="1139433"/>
                  </a:moveTo>
                  <a:lnTo>
                    <a:pt x="244739" y="1176009"/>
                  </a:lnTo>
                  <a:lnTo>
                    <a:pt x="290701" y="1176009"/>
                  </a:lnTo>
                  <a:lnTo>
                    <a:pt x="290701" y="1139433"/>
                  </a:lnTo>
                  <a:close/>
                  <a:moveTo>
                    <a:pt x="168297" y="1139433"/>
                  </a:moveTo>
                  <a:lnTo>
                    <a:pt x="168297" y="1176009"/>
                  </a:lnTo>
                  <a:lnTo>
                    <a:pt x="214259" y="1176009"/>
                  </a:lnTo>
                  <a:lnTo>
                    <a:pt x="214259" y="1139433"/>
                  </a:lnTo>
                  <a:close/>
                  <a:moveTo>
                    <a:pt x="91855" y="1139433"/>
                  </a:moveTo>
                  <a:lnTo>
                    <a:pt x="91855" y="1176009"/>
                  </a:lnTo>
                  <a:lnTo>
                    <a:pt x="137817" y="1176009"/>
                  </a:lnTo>
                  <a:lnTo>
                    <a:pt x="137817" y="1139433"/>
                  </a:lnTo>
                  <a:close/>
                  <a:moveTo>
                    <a:pt x="550507" y="1066462"/>
                  </a:moveTo>
                  <a:lnTo>
                    <a:pt x="550507" y="1103038"/>
                  </a:lnTo>
                  <a:lnTo>
                    <a:pt x="596469" y="1103038"/>
                  </a:lnTo>
                  <a:lnTo>
                    <a:pt x="596469" y="1066462"/>
                  </a:lnTo>
                  <a:close/>
                  <a:moveTo>
                    <a:pt x="474065" y="1066462"/>
                  </a:moveTo>
                  <a:lnTo>
                    <a:pt x="474065" y="1103038"/>
                  </a:lnTo>
                  <a:lnTo>
                    <a:pt x="520027" y="1103038"/>
                  </a:lnTo>
                  <a:lnTo>
                    <a:pt x="520027" y="1066462"/>
                  </a:lnTo>
                  <a:close/>
                  <a:moveTo>
                    <a:pt x="397623" y="1066462"/>
                  </a:moveTo>
                  <a:lnTo>
                    <a:pt x="397623" y="1103038"/>
                  </a:lnTo>
                  <a:lnTo>
                    <a:pt x="443585" y="1103038"/>
                  </a:lnTo>
                  <a:lnTo>
                    <a:pt x="443585" y="1066462"/>
                  </a:lnTo>
                  <a:close/>
                  <a:moveTo>
                    <a:pt x="321181" y="1066462"/>
                  </a:moveTo>
                  <a:lnTo>
                    <a:pt x="321181" y="1103038"/>
                  </a:lnTo>
                  <a:lnTo>
                    <a:pt x="367143" y="1103038"/>
                  </a:lnTo>
                  <a:lnTo>
                    <a:pt x="367143" y="1066462"/>
                  </a:lnTo>
                  <a:close/>
                  <a:moveTo>
                    <a:pt x="244739" y="1066462"/>
                  </a:moveTo>
                  <a:lnTo>
                    <a:pt x="244739" y="1103038"/>
                  </a:lnTo>
                  <a:lnTo>
                    <a:pt x="290701" y="1103038"/>
                  </a:lnTo>
                  <a:lnTo>
                    <a:pt x="290701" y="1066462"/>
                  </a:lnTo>
                  <a:close/>
                  <a:moveTo>
                    <a:pt x="168297" y="1066462"/>
                  </a:moveTo>
                  <a:lnTo>
                    <a:pt x="168297" y="1103038"/>
                  </a:lnTo>
                  <a:lnTo>
                    <a:pt x="214259" y="1103038"/>
                  </a:lnTo>
                  <a:lnTo>
                    <a:pt x="214259" y="1066462"/>
                  </a:lnTo>
                  <a:close/>
                  <a:moveTo>
                    <a:pt x="91855" y="1066462"/>
                  </a:moveTo>
                  <a:lnTo>
                    <a:pt x="91855" y="1103038"/>
                  </a:lnTo>
                  <a:lnTo>
                    <a:pt x="137817" y="1103038"/>
                  </a:lnTo>
                  <a:lnTo>
                    <a:pt x="137817" y="1066462"/>
                  </a:lnTo>
                  <a:close/>
                  <a:moveTo>
                    <a:pt x="406719" y="768369"/>
                  </a:moveTo>
                  <a:cubicBezTo>
                    <a:pt x="397376" y="768369"/>
                    <a:pt x="392429" y="770567"/>
                    <a:pt x="392429" y="781560"/>
                  </a:cubicBezTo>
                  <a:cubicBezTo>
                    <a:pt x="392979" y="834873"/>
                    <a:pt x="392979" y="888736"/>
                    <a:pt x="391879" y="942049"/>
                  </a:cubicBezTo>
                  <a:cubicBezTo>
                    <a:pt x="391879" y="951942"/>
                    <a:pt x="395177" y="956339"/>
                    <a:pt x="405620" y="956339"/>
                  </a:cubicBezTo>
                  <a:cubicBezTo>
                    <a:pt x="416063" y="956339"/>
                    <a:pt x="419360" y="952492"/>
                    <a:pt x="419360" y="942049"/>
                  </a:cubicBezTo>
                  <a:cubicBezTo>
                    <a:pt x="418811" y="915667"/>
                    <a:pt x="419360" y="889835"/>
                    <a:pt x="419360" y="863453"/>
                  </a:cubicBezTo>
                  <a:cubicBezTo>
                    <a:pt x="419360" y="836522"/>
                    <a:pt x="418811" y="809041"/>
                    <a:pt x="419360" y="782110"/>
                  </a:cubicBezTo>
                  <a:cubicBezTo>
                    <a:pt x="419360" y="772766"/>
                    <a:pt x="417162" y="768369"/>
                    <a:pt x="406719" y="768369"/>
                  </a:cubicBezTo>
                  <a:close/>
                  <a:moveTo>
                    <a:pt x="555116" y="723300"/>
                  </a:moveTo>
                  <a:cubicBezTo>
                    <a:pt x="546872" y="723300"/>
                    <a:pt x="544674" y="727697"/>
                    <a:pt x="544674" y="734842"/>
                  </a:cubicBezTo>
                  <a:cubicBezTo>
                    <a:pt x="544674" y="804644"/>
                    <a:pt x="544674" y="874446"/>
                    <a:pt x="545223" y="944797"/>
                  </a:cubicBezTo>
                  <a:cubicBezTo>
                    <a:pt x="544674" y="953041"/>
                    <a:pt x="548521" y="956339"/>
                    <a:pt x="556765" y="956339"/>
                  </a:cubicBezTo>
                  <a:cubicBezTo>
                    <a:pt x="571056" y="955789"/>
                    <a:pt x="585895" y="955789"/>
                    <a:pt x="600185" y="956339"/>
                  </a:cubicBezTo>
                  <a:cubicBezTo>
                    <a:pt x="611177" y="956889"/>
                    <a:pt x="615025" y="952492"/>
                    <a:pt x="615025" y="941499"/>
                  </a:cubicBezTo>
                  <a:cubicBezTo>
                    <a:pt x="614475" y="916217"/>
                    <a:pt x="615025" y="891484"/>
                    <a:pt x="615025" y="866751"/>
                  </a:cubicBezTo>
                  <a:cubicBezTo>
                    <a:pt x="615025" y="861255"/>
                    <a:pt x="613926" y="853010"/>
                    <a:pt x="621071" y="853010"/>
                  </a:cubicBezTo>
                  <a:cubicBezTo>
                    <a:pt x="640857" y="853010"/>
                    <a:pt x="637010" y="839270"/>
                    <a:pt x="637559" y="827728"/>
                  </a:cubicBezTo>
                  <a:cubicBezTo>
                    <a:pt x="637559" y="818934"/>
                    <a:pt x="633712" y="816735"/>
                    <a:pt x="625468" y="816735"/>
                  </a:cubicBezTo>
                  <a:cubicBezTo>
                    <a:pt x="612277" y="816735"/>
                    <a:pt x="599086" y="816186"/>
                    <a:pt x="585895" y="816735"/>
                  </a:cubicBezTo>
                  <a:cubicBezTo>
                    <a:pt x="572704" y="817285"/>
                    <a:pt x="567208" y="811239"/>
                    <a:pt x="567208" y="798598"/>
                  </a:cubicBezTo>
                  <a:cubicBezTo>
                    <a:pt x="567208" y="788705"/>
                    <a:pt x="567208" y="778262"/>
                    <a:pt x="567208" y="767819"/>
                  </a:cubicBezTo>
                  <a:cubicBezTo>
                    <a:pt x="566659" y="767819"/>
                    <a:pt x="566659" y="767819"/>
                    <a:pt x="566659" y="767819"/>
                  </a:cubicBezTo>
                  <a:cubicBezTo>
                    <a:pt x="566659" y="756827"/>
                    <a:pt x="566659" y="746384"/>
                    <a:pt x="566659" y="735392"/>
                  </a:cubicBezTo>
                  <a:cubicBezTo>
                    <a:pt x="566659" y="727148"/>
                    <a:pt x="563910" y="723300"/>
                    <a:pt x="555116" y="723300"/>
                  </a:cubicBezTo>
                  <a:close/>
                  <a:moveTo>
                    <a:pt x="509498" y="565559"/>
                  </a:moveTo>
                  <a:cubicBezTo>
                    <a:pt x="503452" y="565559"/>
                    <a:pt x="495208" y="563910"/>
                    <a:pt x="495208" y="572704"/>
                  </a:cubicBezTo>
                  <a:cubicBezTo>
                    <a:pt x="495208" y="582597"/>
                    <a:pt x="488063" y="595239"/>
                    <a:pt x="502353" y="601284"/>
                  </a:cubicBezTo>
                  <a:cubicBezTo>
                    <a:pt x="534781" y="615025"/>
                    <a:pt x="546322" y="640857"/>
                    <a:pt x="545223" y="674384"/>
                  </a:cubicBezTo>
                  <a:cubicBezTo>
                    <a:pt x="544674" y="705712"/>
                    <a:pt x="543025" y="702964"/>
                    <a:pt x="571605" y="702964"/>
                  </a:cubicBezTo>
                  <a:cubicBezTo>
                    <a:pt x="574353" y="702964"/>
                    <a:pt x="576552" y="702964"/>
                    <a:pt x="578750" y="703514"/>
                  </a:cubicBezTo>
                  <a:cubicBezTo>
                    <a:pt x="584796" y="704613"/>
                    <a:pt x="589193" y="706262"/>
                    <a:pt x="588643" y="715056"/>
                  </a:cubicBezTo>
                  <a:cubicBezTo>
                    <a:pt x="586994" y="732644"/>
                    <a:pt x="588093" y="749682"/>
                    <a:pt x="588093" y="767270"/>
                  </a:cubicBezTo>
                  <a:cubicBezTo>
                    <a:pt x="588093" y="793651"/>
                    <a:pt x="588093" y="793651"/>
                    <a:pt x="613376" y="794751"/>
                  </a:cubicBezTo>
                  <a:cubicBezTo>
                    <a:pt x="615025" y="794751"/>
                    <a:pt x="616124" y="795300"/>
                    <a:pt x="617773" y="795300"/>
                  </a:cubicBezTo>
                  <a:cubicBezTo>
                    <a:pt x="627117" y="795850"/>
                    <a:pt x="637010" y="799148"/>
                    <a:pt x="637559" y="783758"/>
                  </a:cubicBezTo>
                  <a:cubicBezTo>
                    <a:pt x="638658" y="756827"/>
                    <a:pt x="638658" y="755178"/>
                    <a:pt x="620521" y="754629"/>
                  </a:cubicBezTo>
                  <a:cubicBezTo>
                    <a:pt x="602384" y="753529"/>
                    <a:pt x="597987" y="749682"/>
                    <a:pt x="597987" y="731545"/>
                  </a:cubicBezTo>
                  <a:cubicBezTo>
                    <a:pt x="597987" y="706262"/>
                    <a:pt x="597987" y="681529"/>
                    <a:pt x="597987" y="656796"/>
                  </a:cubicBezTo>
                  <a:cubicBezTo>
                    <a:pt x="597437" y="656796"/>
                    <a:pt x="597437" y="656796"/>
                    <a:pt x="597437" y="656796"/>
                  </a:cubicBezTo>
                  <a:cubicBezTo>
                    <a:pt x="597437" y="631514"/>
                    <a:pt x="596887" y="606231"/>
                    <a:pt x="597437" y="580949"/>
                  </a:cubicBezTo>
                  <a:cubicBezTo>
                    <a:pt x="597987" y="569956"/>
                    <a:pt x="594689" y="565009"/>
                    <a:pt x="582597" y="565559"/>
                  </a:cubicBezTo>
                  <a:cubicBezTo>
                    <a:pt x="558414" y="566109"/>
                    <a:pt x="533681" y="565559"/>
                    <a:pt x="509498" y="565559"/>
                  </a:cubicBezTo>
                  <a:close/>
                  <a:moveTo>
                    <a:pt x="1099240" y="0"/>
                  </a:moveTo>
                  <a:lnTo>
                    <a:pt x="1179484" y="0"/>
                  </a:lnTo>
                  <a:lnTo>
                    <a:pt x="1216309" y="756827"/>
                  </a:lnTo>
                  <a:lnTo>
                    <a:pt x="1303698" y="758476"/>
                  </a:lnTo>
                  <a:lnTo>
                    <a:pt x="1301500" y="1355913"/>
                  </a:lnTo>
                  <a:lnTo>
                    <a:pt x="0" y="1355913"/>
                  </a:lnTo>
                  <a:lnTo>
                    <a:pt x="2199" y="951942"/>
                  </a:lnTo>
                  <a:lnTo>
                    <a:pt x="149497" y="867850"/>
                  </a:lnTo>
                  <a:lnTo>
                    <a:pt x="190719" y="943698"/>
                  </a:lnTo>
                  <a:lnTo>
                    <a:pt x="325925" y="867300"/>
                  </a:lnTo>
                  <a:lnTo>
                    <a:pt x="364398" y="938751"/>
                  </a:lnTo>
                  <a:cubicBezTo>
                    <a:pt x="364398" y="881591"/>
                    <a:pt x="365498" y="824430"/>
                    <a:pt x="366047" y="767270"/>
                  </a:cubicBezTo>
                  <a:cubicBezTo>
                    <a:pt x="366047" y="743636"/>
                    <a:pt x="367696" y="741987"/>
                    <a:pt x="391879" y="741987"/>
                  </a:cubicBezTo>
                  <a:cubicBezTo>
                    <a:pt x="423208" y="741987"/>
                    <a:pt x="419910" y="745835"/>
                    <a:pt x="419910" y="714506"/>
                  </a:cubicBezTo>
                  <a:cubicBezTo>
                    <a:pt x="419910" y="696918"/>
                    <a:pt x="419910" y="678781"/>
                    <a:pt x="419910" y="661193"/>
                  </a:cubicBezTo>
                  <a:cubicBezTo>
                    <a:pt x="420460" y="635911"/>
                    <a:pt x="431452" y="616674"/>
                    <a:pt x="454536" y="606231"/>
                  </a:cubicBezTo>
                  <a:cubicBezTo>
                    <a:pt x="464979" y="601834"/>
                    <a:pt x="468826" y="595788"/>
                    <a:pt x="467727" y="584796"/>
                  </a:cubicBezTo>
                  <a:cubicBezTo>
                    <a:pt x="466628" y="574903"/>
                    <a:pt x="467177" y="565009"/>
                    <a:pt x="467177" y="555116"/>
                  </a:cubicBezTo>
                  <a:cubicBezTo>
                    <a:pt x="466628" y="544674"/>
                    <a:pt x="471574" y="539178"/>
                    <a:pt x="482017" y="539178"/>
                  </a:cubicBezTo>
                  <a:cubicBezTo>
                    <a:pt x="523788" y="539178"/>
                    <a:pt x="565559" y="539178"/>
                    <a:pt x="607330" y="539178"/>
                  </a:cubicBezTo>
                  <a:cubicBezTo>
                    <a:pt x="620521" y="539178"/>
                    <a:pt x="624368" y="546872"/>
                    <a:pt x="624368" y="558414"/>
                  </a:cubicBezTo>
                  <a:cubicBezTo>
                    <a:pt x="623819" y="596887"/>
                    <a:pt x="623819" y="635361"/>
                    <a:pt x="624368" y="673834"/>
                  </a:cubicBezTo>
                  <a:cubicBezTo>
                    <a:pt x="624368" y="688124"/>
                    <a:pt x="625468" y="702964"/>
                    <a:pt x="626017" y="717254"/>
                  </a:cubicBezTo>
                  <a:cubicBezTo>
                    <a:pt x="626017" y="721651"/>
                    <a:pt x="626017" y="727148"/>
                    <a:pt x="632063" y="726598"/>
                  </a:cubicBezTo>
                  <a:cubicBezTo>
                    <a:pt x="637559" y="726048"/>
                    <a:pt x="637010" y="721651"/>
                    <a:pt x="637010" y="717804"/>
                  </a:cubicBezTo>
                  <a:cubicBezTo>
                    <a:pt x="637010" y="708461"/>
                    <a:pt x="637559" y="699667"/>
                    <a:pt x="637010" y="690873"/>
                  </a:cubicBezTo>
                  <a:cubicBezTo>
                    <a:pt x="636460" y="679330"/>
                    <a:pt x="641407" y="672735"/>
                    <a:pt x="653498" y="674384"/>
                  </a:cubicBezTo>
                  <a:cubicBezTo>
                    <a:pt x="665590" y="676033"/>
                    <a:pt x="671086" y="672186"/>
                    <a:pt x="671086" y="658445"/>
                  </a:cubicBezTo>
                  <a:cubicBezTo>
                    <a:pt x="671086" y="639208"/>
                    <a:pt x="680430" y="623819"/>
                    <a:pt x="695819" y="611727"/>
                  </a:cubicBezTo>
                  <a:cubicBezTo>
                    <a:pt x="702414" y="606231"/>
                    <a:pt x="710109" y="602933"/>
                    <a:pt x="715056" y="594140"/>
                  </a:cubicBezTo>
                  <a:cubicBezTo>
                    <a:pt x="720002" y="585346"/>
                    <a:pt x="748582" y="588643"/>
                    <a:pt x="753529" y="597987"/>
                  </a:cubicBezTo>
                  <a:cubicBezTo>
                    <a:pt x="755728" y="601834"/>
                    <a:pt x="758476" y="604033"/>
                    <a:pt x="762323" y="606231"/>
                  </a:cubicBezTo>
                  <a:cubicBezTo>
                    <a:pt x="785407" y="619422"/>
                    <a:pt x="795850" y="639758"/>
                    <a:pt x="795850" y="665590"/>
                  </a:cubicBezTo>
                  <a:cubicBezTo>
                    <a:pt x="795850" y="698567"/>
                    <a:pt x="795850" y="732094"/>
                    <a:pt x="795850" y="765071"/>
                  </a:cubicBezTo>
                  <a:lnTo>
                    <a:pt x="862903" y="761773"/>
                  </a:lnTo>
                  <a:lnTo>
                    <a:pt x="898079" y="155543"/>
                  </a:lnTo>
                  <a:lnTo>
                    <a:pt x="979973" y="155543"/>
                  </a:lnTo>
                  <a:lnTo>
                    <a:pt x="1016797" y="759026"/>
                  </a:lnTo>
                  <a:lnTo>
                    <a:pt x="1063515" y="75737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E9F9A3-41FF-4E8D-BC50-55362F20C346}"/>
              </a:ext>
            </a:extLst>
          </p:cNvPr>
          <p:cNvSpPr txBox="1"/>
          <p:nvPr/>
        </p:nvSpPr>
        <p:spPr>
          <a:xfrm>
            <a:off x="3930315" y="3541862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o-RO" altLang="ko-KR" sz="5867" dirty="0">
                <a:solidFill>
                  <a:schemeClr val="bg1"/>
                </a:solidFill>
                <a:cs typeface="Arial" pitchFamily="34" charset="0"/>
              </a:rPr>
              <a:t>Mulțumim!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14206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3809</TotalTime>
  <Words>276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Aharoni</vt:lpstr>
      <vt:lpstr>Arial</vt:lpstr>
      <vt:lpstr>Calibri</vt:lpstr>
      <vt:lpstr>Times New Roman</vt:lpstr>
      <vt:lpstr>TimesNewRomanPS-BoldMT</vt:lpstr>
      <vt:lpstr>TimesNewRomanPSMT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Mina Radulescu</cp:lastModifiedBy>
  <cp:revision>156</cp:revision>
  <dcterms:created xsi:type="dcterms:W3CDTF">2019-01-14T06:35:35Z</dcterms:created>
  <dcterms:modified xsi:type="dcterms:W3CDTF">2021-05-31T10:23:26Z</dcterms:modified>
</cp:coreProperties>
</file>