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28ba0931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28ba0931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28ba0931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28ba0931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28ba0931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28ba0931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28ba0931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28ba0931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28ba0931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28ba0931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28ba0931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28ba0931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28ba0931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28ba0931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28ba0931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28ba0931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28ba0931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28ba0931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28ba0931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28ba0931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28ba0931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28ba093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28ba0931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28ba0931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MEJORES GAFAS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¿Cuáles son las más adecuadas para ti?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Recomendaciones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/>
              <a:t>https://www.hogarmania.com/belleza/moda/calzado-complementos/gafas-elegir-montura-7579.html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/>
              <a:t>https://www.hogarmania.com/belleza/moda/calzado-complementos/gafas-elegir-color-7589.html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/>
              <a:t>https://www.menzig.style/a/gafas-rostro-cabello-piel/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gracias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800"/>
              <a:t>Fabián Norberto Escobar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800"/>
              <a:t>Escoger las gafas que más te favorecen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800"/>
              <a:t>Existen recomendaciones según las características de tu rostro (forma, color de la piel, color del cabello)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800"/>
              <a:t>En base a ellas, determinaremos las mejores gafas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SISTEMA EXPERTO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800"/>
              <a:t>Desarrollaremos un SE que escoja una forma y un color para tus gafas siguiendo las recomendaciones existentes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MAPA DE CONOCIMIENTO - FORMA MARCO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75" y="1152475"/>
            <a:ext cx="573405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MAPA DE CONOCIMIENTO - COLOR MARCO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652588"/>
            <a:ext cx="573405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Prototipo funcional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800"/>
              <a:t>Demostración del funcionamiento del prototipo funcional del sistema experto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