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9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806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6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516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064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49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19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781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561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225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07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14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76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680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194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4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F8082C-0922-4249-A612-B415F523162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13B4-1CDD-8683-BE16-9EA2887C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74" y="1464033"/>
            <a:ext cx="3382829" cy="1592857"/>
          </a:xfrm>
        </p:spPr>
        <p:txBody>
          <a:bodyPr>
            <a:normAutofit/>
          </a:bodyPr>
          <a:lstStyle/>
          <a:p>
            <a:pPr algn="l"/>
            <a:r>
              <a:rPr lang="es-CL" sz="4200" dirty="0">
                <a:latin typeface="Arial" panose="020B0604020202020204" pitchFamily="34" charset="0"/>
                <a:cs typeface="Arial" panose="020B0604020202020204" pitchFamily="34" charset="0"/>
              </a:rPr>
              <a:t>Tu jardín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909EA-BB9C-3A83-DF4B-7252B0A44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429" y="4429761"/>
            <a:ext cx="3456846" cy="2018664"/>
          </a:xfrm>
        </p:spPr>
        <p:txBody>
          <a:bodyPr>
            <a:normAutofit lnSpcReduction="10000"/>
          </a:bodyPr>
          <a:lstStyle/>
          <a:p>
            <a:pPr algn="l"/>
            <a:r>
              <a:rPr lang="es-CL" dirty="0">
                <a:solidFill>
                  <a:srgbClr val="CE6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 Juan Carvajal</a:t>
            </a:r>
          </a:p>
          <a:p>
            <a:pPr algn="l"/>
            <a:r>
              <a:rPr lang="es-CL" dirty="0">
                <a:solidFill>
                  <a:srgbClr val="CE6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Fabian Olate</a:t>
            </a:r>
          </a:p>
          <a:p>
            <a:pPr algn="l"/>
            <a:r>
              <a:rPr lang="es-CL" dirty="0">
                <a:solidFill>
                  <a:srgbClr val="CE6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Sección: 006D</a:t>
            </a:r>
          </a:p>
          <a:p>
            <a:pPr algn="l"/>
            <a:r>
              <a:rPr lang="es-CL" dirty="0">
                <a:solidFill>
                  <a:srgbClr val="CE6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Profesor: Alejandro Sepúlveda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4" descr="Plantes en forme ronde">
            <a:extLst>
              <a:ext uri="{FF2B5EF4-FFF2-40B4-BE49-F238E27FC236}">
                <a16:creationId xmlns:a16="http://schemas.microsoft.com/office/drawing/2014/main" id="{273D53BF-8FDC-3F03-4CAA-E71DD7DCA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54" r="1345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DBE3-4E13-3DF0-190C-A02BADFB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C372B89-93CB-BB88-2131-467133FA80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r="-394"/>
          <a:stretch/>
        </p:blipFill>
        <p:spPr>
          <a:xfrm>
            <a:off x="648000" y="1166122"/>
            <a:ext cx="4032000" cy="4030625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AE433-F391-C415-C5A5-222AF50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F8500"/>
              </a:buClr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Les mostraremos nuestra solución a el problema que nos presentaron unos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residentes de una comunidad que comenzaron a vender productos de jardinería como macetas, tierra de hojas, flores y arbustos a través de Redes sociales, pero mantenerse al día con la demanda a través de las redes sociales es demasiado así que nos dieron el trabajo de crear una pagina web para comprar y vender productos relacionados a la jardinería.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AE3F-6E71-4C55-A0A8-0668F8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Nuestra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8F11F-3866-2206-FF8E-58262C3E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31" y="2681175"/>
            <a:ext cx="5978072" cy="35672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AA8D"/>
              </a:buClr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Decidimos hacer una pagina web corriendo en Django que permita registrarse, crear perfiles, comprar de la misma comunidad (u otras) y se compone por 15 paginas</a:t>
            </a:r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AA8D"/>
              </a:buClr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Primero hicimos el prototipo de la pagina web en HTML 5 para entender lo básico y agregar muchas funciones, luego migramos todo el proyecto a Django para alojarlo en un servidor </a:t>
            </a:r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AA8D"/>
              </a:buClr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Estuvimos 1 semana eligiendo un diseño sencillo y completo para que todas las personas que entren a la pagina web la entiendan y se les haga fácil comprar o vender un producto.</a:t>
            </a:r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/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/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/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/>
          </a:p>
          <a:p>
            <a:pPr>
              <a:lnSpc>
                <a:spcPct val="90000"/>
              </a:lnSpc>
              <a:buClr>
                <a:srgbClr val="FFAA8D"/>
              </a:buClr>
            </a:pPr>
            <a:endParaRPr lang="es-CL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48EC586-35F1-7707-F3EC-E1879ECEA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865709"/>
            <a:ext cx="3995592" cy="26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9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0DFD-7BEB-ADAF-F184-B44394E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n 4" descr="Un florero con flores junto a una ventana&#10;&#10;Descripción generada automáticamente">
            <a:extLst>
              <a:ext uri="{FF2B5EF4-FFF2-40B4-BE49-F238E27FC236}">
                <a16:creationId xmlns:a16="http://schemas.microsoft.com/office/drawing/2014/main" id="{1DE2C699-DAAA-4D1F-C080-81FD53C71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2074257"/>
            <a:ext cx="4003193" cy="224178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EFAF8-0B87-4B3C-BBAC-B5EFA2E1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B89661"/>
              </a:buClr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Logramos satisfacer las necesidades planteadas por la comunidad jardinera y darles soluciones mas accesibles para la comunidad y otras que se quieran unir.</a:t>
            </a:r>
          </a:p>
          <a:p>
            <a:pPr>
              <a:lnSpc>
                <a:spcPct val="90000"/>
              </a:lnSpc>
              <a:buClr>
                <a:srgbClr val="B89661"/>
              </a:buClr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B89661"/>
              </a:buClr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Fueron 3 meses de trabajo para completar este proyecto en el cual hicimos cambios y arreglos mas que todo mejorar e implementar distintas funciones algunas mas complicadas que otras (aunque no hicimos algunas funciones) pero sobre todo las pudimos completar.</a:t>
            </a:r>
          </a:p>
        </p:txBody>
      </p:sp>
    </p:spTree>
    <p:extLst>
      <p:ext uri="{BB962C8B-B14F-4D97-AF65-F5344CB8AC3E}">
        <p14:creationId xmlns:p14="http://schemas.microsoft.com/office/powerpoint/2010/main" val="190783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99</TotalTime>
  <Words>258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Pizarra</vt:lpstr>
      <vt:lpstr>Tu jardín</vt:lpstr>
      <vt:lpstr>Introducción</vt:lpstr>
      <vt:lpstr>Nuestra solución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jardin</dc:title>
  <dc:creator>Fabian Patricio Olate Bello</dc:creator>
  <cp:lastModifiedBy>Fabian Patricio Olate Bello</cp:lastModifiedBy>
  <cp:revision>3</cp:revision>
  <dcterms:created xsi:type="dcterms:W3CDTF">2022-07-06T20:25:53Z</dcterms:created>
  <dcterms:modified xsi:type="dcterms:W3CDTF">2022-07-07T03:59:38Z</dcterms:modified>
</cp:coreProperties>
</file>