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41F9F-7797-C6FC-5810-9ABEC212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F3C74-25DD-0679-70DA-1B840375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82581-B1E9-FDA2-8A43-A18C1F00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16E68-598B-3948-DA72-75FD9BA1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12A56-7A14-E548-926C-4CE74274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05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CAB1A-4D5A-8B7C-D81E-CAD27C04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30D7B4-6E7B-2F8B-B458-7C299B85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1E42F0-FBF5-9057-8D88-4B946B03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F0825-EE88-4C27-BF49-82A2A681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FE5F4-397A-CAFD-8270-CEA405CD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7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348467-40FE-8998-7799-9DF2ABD28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F7EFC-7059-9CCE-2F3B-6034F432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6B785-3277-0D0B-1C02-A0B70906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0822D-0FB2-2E74-4584-F1BB207C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B889E-E7EB-67EA-F508-64FD64C6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2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63159-CF65-775D-47C6-2B9479DD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9247D-A492-5504-1CE5-BEEE70A3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CD6CB9-F8F2-82D0-A8B6-9EE6393D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CD404-2E06-90D7-0D86-FA7339B7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22702-D055-B99F-2C18-294DFEE6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6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F13CA-86C5-5EF4-7002-B8F8B9A9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762B6-6A41-227C-CE8E-62DD629E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3701B-06C2-4CF6-C4A2-D0911FC4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F484D-CAC2-2891-3A1E-E44CB2E8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006AD-5C36-11B7-5AAB-C441F338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2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919C-98A6-4494-F152-F7A3E0B3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5A4B0-B38A-6B5F-8AB5-42B9C3AB9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B8536-2A1B-0382-20E0-DCA55B28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CD1769-7950-3847-3CD7-C6B15ACD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ABDFD6-CB21-0BEA-8B55-7B45CF33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BA021E-E021-DE95-3C2A-F3DA8FAB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38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A0C9D-CDAB-D3EF-46FE-CB798DE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30BB01-3590-E602-1211-A48FBAE8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E7CDF5-D146-F5FA-8A23-8DD45BBA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37A5E2-717D-C1F6-A221-96D99615B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A1CCAF-5EC7-787E-2339-6EB69A73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81624A-DC1B-D7C4-1D31-90650A56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7A750F-E2A1-EA30-5672-D17D2B7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5D2D04-5152-4445-7E1A-5E18F555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79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C210-5922-C3C7-AADB-BC5EC74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BB5132-C29B-0501-EC22-C30AEA8F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9DF820-1A6C-6974-D15E-36A44D15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2E1ED1-9E66-C07C-B1FE-446BF497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68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F3B5C0-8B24-E582-9A8B-64CD0435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31BD26-5B7D-6719-CCC0-CFD3B6E0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6D63B8-FAFF-29A5-FC2F-2EB02518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12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E0706-8266-4E09-164A-42F5658C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DFF9A-35CC-77FB-6E58-CA877C86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9318A8-4362-1769-DACA-DF3FA90B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4B7526-61F3-BF24-4F84-A28E8513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B86002-8F2F-F62E-842D-6DF3F7A1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3A99C4-0FAC-7330-B1EF-D303C8AC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9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27973-6CD9-125F-FB0D-8A846565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21B835-AD0B-3DF7-7219-130F1F97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0AB743-9D51-497D-E7F9-AAA979187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E88665-0497-5794-0196-FB8B562A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761EC1-5B24-5990-D794-B8F070E0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A4F82F-ADC0-516E-BF12-07085CB1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09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338AF7-424F-8414-7CF5-F14675F1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FC4A57-EEF5-7C5D-E762-E424BACD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58269-40F9-E47A-60F3-7320E36CA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EBCA-9F0A-4FEB-826F-D713B2567FBC}" type="datetimeFigureOut">
              <a:rPr lang="es-MX" smtClean="0"/>
              <a:t>18/09/2023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D084-85BF-330C-7FA7-AD4CC4A10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8442D-6852-EDAA-0AB5-249F1361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5638E-9B6D-4247-B523-71B79296D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5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abian.orduna@itam.m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89A0A-FA84-CE82-86C9-F61396A0C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Fabián Orduña Ferreira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135832-ABAB-6833-D252-A3282AF71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293" y="1268961"/>
            <a:ext cx="7123797" cy="2859255"/>
          </a:xfrm>
        </p:spPr>
        <p:txBody>
          <a:bodyPr anchor="b">
            <a:normAutofit fontScale="90000"/>
          </a:bodyPr>
          <a:lstStyle/>
          <a:p>
            <a:r>
              <a:rPr lang="es-MX" sz="5200" dirty="0">
                <a:solidFill>
                  <a:schemeClr val="tx2"/>
                </a:solidFill>
              </a:rPr>
              <a:t>Sistema de aprendizaje bidireccional para la enseñanza de lengua de señas</a:t>
            </a:r>
          </a:p>
        </p:txBody>
      </p:sp>
    </p:spTree>
    <p:extLst>
      <p:ext uri="{BB962C8B-B14F-4D97-AF65-F5344CB8AC3E}">
        <p14:creationId xmlns:p14="http://schemas.microsoft.com/office/powerpoint/2010/main" val="400428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9161FA10-7E01-E897-01EC-AFA1C744C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130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A30248-5CAE-8C33-336D-8955EAEF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" y="0"/>
            <a:ext cx="6126434" cy="988863"/>
          </a:xfrm>
        </p:spPr>
        <p:txBody>
          <a:bodyPr>
            <a:noAutofit/>
          </a:bodyPr>
          <a:lstStyle/>
          <a:p>
            <a:pPr algn="ctr"/>
            <a:r>
              <a:rPr lang="es-MX" sz="3600" dirty="0">
                <a:solidFill>
                  <a:schemeClr val="tx2"/>
                </a:solidFill>
              </a:rPr>
              <a:t>Tecnologías usadas: Front-</a:t>
            </a:r>
            <a:r>
              <a:rPr lang="es-MX" sz="3600" dirty="0" err="1">
                <a:solidFill>
                  <a:schemeClr val="tx2"/>
                </a:solidFill>
              </a:rPr>
              <a:t>end</a:t>
            </a:r>
            <a:endParaRPr lang="es-MX" sz="3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 descr="HTML/CSS/JavaScript Snippets - Visual Studio Marketplace">
            <a:extLst>
              <a:ext uri="{FF2B5EF4-FFF2-40B4-BE49-F238E27FC236}">
                <a16:creationId xmlns:a16="http://schemas.microsoft.com/office/drawing/2014/main" id="{9D149F1B-8ED4-FA57-3949-51457E91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63" y="1835741"/>
            <a:ext cx="4904738" cy="31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9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A30248-5CAE-8C33-336D-8955EAEF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090024"/>
          </a:xfrm>
        </p:spPr>
        <p:txBody>
          <a:bodyPr>
            <a:normAutofit/>
          </a:bodyPr>
          <a:lstStyle/>
          <a:p>
            <a:pPr algn="ctr"/>
            <a:r>
              <a:rPr lang="es-MX" sz="3600" dirty="0">
                <a:solidFill>
                  <a:schemeClr val="tx2"/>
                </a:solidFill>
              </a:rPr>
              <a:t>Tecnologías usadas: Back-</a:t>
            </a:r>
            <a:r>
              <a:rPr lang="es-MX" sz="3600" dirty="0" err="1">
                <a:solidFill>
                  <a:schemeClr val="tx2"/>
                </a:solidFill>
              </a:rPr>
              <a:t>end</a:t>
            </a:r>
            <a:endParaRPr lang="es-MX" sz="3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D0D05A0-89A5-D3C5-740C-FC3109285D14}"/>
              </a:ext>
            </a:extLst>
          </p:cNvPr>
          <p:cNvGrpSpPr/>
          <p:nvPr/>
        </p:nvGrpSpPr>
        <p:grpSpPr>
          <a:xfrm>
            <a:off x="822941" y="1831321"/>
            <a:ext cx="2479913" cy="3036949"/>
            <a:chOff x="795972" y="1868442"/>
            <a:chExt cx="2479913" cy="303694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D1B9538-59C7-6039-E138-70AB3788E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59" r="21273"/>
            <a:stretch/>
          </p:blipFill>
          <p:spPr>
            <a:xfrm>
              <a:off x="1084368" y="1868442"/>
              <a:ext cx="1928895" cy="1976007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8102AD-5768-99B7-908B-A4E56D6F8FD8}"/>
                </a:ext>
              </a:extLst>
            </p:cNvPr>
            <p:cNvSpPr txBox="1"/>
            <p:nvPr/>
          </p:nvSpPr>
          <p:spPr>
            <a:xfrm>
              <a:off x="795972" y="3982061"/>
              <a:ext cx="24799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Alta, modificación, lectura y eliminación de información, con </a:t>
              </a:r>
              <a:r>
                <a:rPr lang="es-MX" dirty="0" err="1"/>
                <a:t>APIs</a:t>
              </a:r>
              <a:endParaRPr lang="es-MX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4539647-1C2F-3623-E0C5-12EA8ED71020}"/>
              </a:ext>
            </a:extLst>
          </p:cNvPr>
          <p:cNvGrpSpPr/>
          <p:nvPr/>
        </p:nvGrpSpPr>
        <p:grpSpPr>
          <a:xfrm>
            <a:off x="9242457" y="1912089"/>
            <a:ext cx="2336800" cy="2754156"/>
            <a:chOff x="9039638" y="1850750"/>
            <a:chExt cx="2336800" cy="2754156"/>
          </a:xfrm>
        </p:grpSpPr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69D10911-43C9-88CF-EB3E-77AE198651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58"/>
            <a:stretch/>
          </p:blipFill>
          <p:spPr bwMode="auto">
            <a:xfrm>
              <a:off x="9241729" y="1850750"/>
              <a:ext cx="1932619" cy="1993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4674079-4A44-7265-1AFA-E3FA7A7716BC}"/>
                </a:ext>
              </a:extLst>
            </p:cNvPr>
            <p:cNvSpPr txBox="1"/>
            <p:nvPr/>
          </p:nvSpPr>
          <p:spPr>
            <a:xfrm>
              <a:off x="9039638" y="3958575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Creación del modelo de predicción de señas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DB7053B-FFC2-7B38-9EFF-F95D52814869}"/>
              </a:ext>
            </a:extLst>
          </p:cNvPr>
          <p:cNvGrpSpPr/>
          <p:nvPr/>
        </p:nvGrpSpPr>
        <p:grpSpPr>
          <a:xfrm>
            <a:off x="4766638" y="1205419"/>
            <a:ext cx="2976880" cy="2822525"/>
            <a:chOff x="4538657" y="1323785"/>
            <a:chExt cx="2976880" cy="2822525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76A634E-ED82-FE86-F355-E43EAAC981DF}"/>
                </a:ext>
              </a:extLst>
            </p:cNvPr>
            <p:cNvGrpSpPr/>
            <p:nvPr/>
          </p:nvGrpSpPr>
          <p:grpSpPr>
            <a:xfrm>
              <a:off x="5091067" y="1323785"/>
              <a:ext cx="1814141" cy="2007217"/>
              <a:chOff x="9420094" y="3498886"/>
              <a:chExt cx="1826782" cy="2151754"/>
            </a:xfrm>
          </p:grpSpPr>
          <p:pic>
            <p:nvPicPr>
              <p:cNvPr id="5" name="Picture 16" descr="New: Azure Cosmos DB Free Tier! | Bob Pusateri">
                <a:extLst>
                  <a:ext uri="{FF2B5EF4-FFF2-40B4-BE49-F238E27FC236}">
                    <a16:creationId xmlns:a16="http://schemas.microsoft.com/office/drawing/2014/main" id="{2A8C84FC-FC87-8977-BF13-A725A6712E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5877" y="3498886"/>
                <a:ext cx="1703033" cy="1703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2814B16-24F2-45BA-DAC9-33BDE7238773}"/>
                  </a:ext>
                </a:extLst>
              </p:cNvPr>
              <p:cNvSpPr txBox="1"/>
              <p:nvPr/>
            </p:nvSpPr>
            <p:spPr>
              <a:xfrm>
                <a:off x="9420094" y="5281308"/>
                <a:ext cx="1826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Azure Cosmos DB</a:t>
                </a:r>
              </a:p>
            </p:txBody>
          </p: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3C54EEC-A648-F7AE-5948-E9489825947E}"/>
                </a:ext>
              </a:extLst>
            </p:cNvPr>
            <p:cNvSpPr txBox="1"/>
            <p:nvPr/>
          </p:nvSpPr>
          <p:spPr>
            <a:xfrm>
              <a:off x="4538657" y="3499979"/>
              <a:ext cx="2976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Base de datos para almacenar la información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B3A6FA9-8AC7-FB9E-3F2D-7D81B0AFC6F6}"/>
              </a:ext>
            </a:extLst>
          </p:cNvPr>
          <p:cNvGrpSpPr/>
          <p:nvPr/>
        </p:nvGrpSpPr>
        <p:grpSpPr>
          <a:xfrm>
            <a:off x="4690796" y="4567334"/>
            <a:ext cx="3400280" cy="1549369"/>
            <a:chOff x="11833276" y="4099626"/>
            <a:chExt cx="3400280" cy="1549369"/>
          </a:xfrm>
        </p:grpSpPr>
        <p:pic>
          <p:nvPicPr>
            <p:cNvPr id="2052" name="Picture 4" descr="Microsoft Azure Storage Logo - LogoDix">
              <a:extLst>
                <a:ext uri="{FF2B5EF4-FFF2-40B4-BE49-F238E27FC236}">
                  <a16:creationId xmlns:a16="http://schemas.microsoft.com/office/drawing/2014/main" id="{2866A91B-2857-0C92-BAC0-3E043E69F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3276" y="4099626"/>
              <a:ext cx="3400280" cy="820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B8388BA-77F4-6EFA-A05A-CF9ED5F6036C}"/>
                </a:ext>
              </a:extLst>
            </p:cNvPr>
            <p:cNvSpPr txBox="1"/>
            <p:nvPr/>
          </p:nvSpPr>
          <p:spPr>
            <a:xfrm>
              <a:off x="12365016" y="5002664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Almacenamiento de fotografías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08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Trufa de chocolate con forma de corazón">
            <a:extLst>
              <a:ext uri="{FF2B5EF4-FFF2-40B4-BE49-F238E27FC236}">
                <a16:creationId xmlns:a16="http://schemas.microsoft.com/office/drawing/2014/main" id="{5080A250-3D5D-66F7-AB40-605C16ECB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0" b="881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ítulo 25">
            <a:extLst>
              <a:ext uri="{FF2B5EF4-FFF2-40B4-BE49-F238E27FC236}">
                <a16:creationId xmlns:a16="http://schemas.microsoft.com/office/drawing/2014/main" id="{EBC5420A-6635-5CC9-9E36-411AC49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49"/>
            <a:ext cx="4775162" cy="21477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¿</a:t>
            </a:r>
            <a:r>
              <a:rPr lang="en-US" sz="3600" dirty="0" err="1"/>
              <a:t>Quién</a:t>
            </a:r>
            <a:r>
              <a:rPr lang="en-US" sz="3600" dirty="0"/>
              <a:t> </a:t>
            </a:r>
            <a:r>
              <a:rPr lang="en-US" sz="3600" dirty="0" err="1"/>
              <a:t>quiere</a:t>
            </a:r>
            <a:r>
              <a:rPr lang="en-US" sz="3600" dirty="0"/>
              <a:t> </a:t>
            </a:r>
            <a:r>
              <a:rPr lang="en-US" sz="3600" dirty="0" err="1"/>
              <a:t>participar</a:t>
            </a:r>
            <a:r>
              <a:rPr lang="en-US" sz="3600" dirty="0"/>
              <a:t>?</a:t>
            </a:r>
            <a:br>
              <a:rPr lang="en-US" sz="3600" dirty="0"/>
            </a:br>
            <a:br>
              <a:rPr lang="en-US" sz="3600" dirty="0"/>
            </a:br>
            <a:r>
              <a:rPr lang="en-US" sz="2800" dirty="0"/>
              <a:t>¿Me </a:t>
            </a:r>
            <a:r>
              <a:rPr lang="en-US" sz="2800" dirty="0" err="1"/>
              <a:t>ayudan</a:t>
            </a:r>
            <a:r>
              <a:rPr lang="en-US" sz="2800" dirty="0"/>
              <a:t>?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5">
            <a:extLst>
              <a:ext uri="{FF2B5EF4-FFF2-40B4-BE49-F238E27FC236}">
                <a16:creationId xmlns:a16="http://schemas.microsoft.com/office/drawing/2014/main" id="{A489250D-5164-AD0D-DDDF-308F52B79F37}"/>
              </a:ext>
            </a:extLst>
          </p:cNvPr>
          <p:cNvSpPr txBox="1">
            <a:spLocks/>
          </p:cNvSpPr>
          <p:nvPr/>
        </p:nvSpPr>
        <p:spPr>
          <a:xfrm>
            <a:off x="1189319" y="2547257"/>
            <a:ext cx="4458446" cy="310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>
                <a:latin typeface="+mn-lt"/>
                <a:ea typeface="+mn-ea"/>
                <a:cs typeface="+mn-cs"/>
                <a:hlinkClick r:id="rId3"/>
              </a:rPr>
              <a:t>fabian.orduna@itam.mx</a:t>
            </a:r>
            <a:endParaRPr lang="en-US" sz="3000" dirty="0"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r>
              <a:rPr lang="en-US" sz="3000" dirty="0">
                <a:latin typeface="+mn-lt"/>
                <a:ea typeface="+mn-ea"/>
                <a:cs typeface="+mn-cs"/>
              </a:rPr>
              <a:t>55 3880 9657</a:t>
            </a:r>
          </a:p>
        </p:txBody>
      </p:sp>
    </p:spTree>
    <p:extLst>
      <p:ext uri="{BB962C8B-B14F-4D97-AF65-F5344CB8AC3E}">
        <p14:creationId xmlns:p14="http://schemas.microsoft.com/office/powerpoint/2010/main" val="182956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76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Sistema de aprendizaje bidireccional para la enseñanza de lengua de señas</vt:lpstr>
      <vt:lpstr>DEMO</vt:lpstr>
      <vt:lpstr>Tecnologías usadas: Front-end</vt:lpstr>
      <vt:lpstr>Tecnologías usadas: Back-end</vt:lpstr>
      <vt:lpstr>¿Quién quiere participar?  ¿Me ayudan?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aprendizaje bidireccional para la enseñanza de lengua de señas</dc:title>
  <dc:creator>Fabian</dc:creator>
  <cp:lastModifiedBy>Fabian Orduña F</cp:lastModifiedBy>
  <cp:revision>4</cp:revision>
  <dcterms:created xsi:type="dcterms:W3CDTF">2023-08-22T03:14:01Z</dcterms:created>
  <dcterms:modified xsi:type="dcterms:W3CDTF">2023-09-18T15:13:16Z</dcterms:modified>
</cp:coreProperties>
</file>