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58" r:id="rId3"/>
    <p:sldId id="256" r:id="rId4"/>
    <p:sldId id="268" r:id="rId5"/>
    <p:sldId id="269" r:id="rId6"/>
    <p:sldId id="270"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7320D-587F-51A2-70C9-2984B5AC7CCD}" v="142" dt="2022-09-07T12:53:12.763"/>
    <p1510:client id="{69D26457-74AA-4A2C-98AB-560F1F9C287D}" v="421" dt="2022-09-07T18:06:15.829"/>
    <p1510:client id="{C6A646B8-EEA4-4BE2-88C6-E1D5415DD971}" v="195" dt="2022-09-07T12:41:01.428"/>
  </p1510:revLst>
</p1510:revInfo>
</file>

<file path=ppt/tableStyles.xml><?xml version="1.0" encoding="utf-8"?>
<a:tblStyleLst xmlns:a="http://schemas.openxmlformats.org/drawingml/2006/main" def="{5C22544A-7EE6-4342-B048-85BDC9FD1C3A}">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03F5C-E503-BB4A-B6E4-7BABB161709F}" type="datetimeFigureOut">
              <a:rPr lang="es-CO" smtClean="0"/>
              <a:t>20/09/2022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57BB5-D937-D84F-BDE8-73474D75E0C3}" type="slidenum">
              <a:rPr lang="es-CO" smtClean="0"/>
              <a:t>‹Nº›</a:t>
            </a:fld>
            <a:endParaRPr lang="es-CO"/>
          </a:p>
        </p:txBody>
      </p:sp>
    </p:spTree>
    <p:extLst>
      <p:ext uri="{BB962C8B-B14F-4D97-AF65-F5344CB8AC3E}">
        <p14:creationId xmlns:p14="http://schemas.microsoft.com/office/powerpoint/2010/main" val="141057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			</a:t>
            </a:r>
          </a:p>
        </p:txBody>
      </p:sp>
      <p:sp>
        <p:nvSpPr>
          <p:cNvPr id="4" name="Marcador de número de diapositiva 3"/>
          <p:cNvSpPr>
            <a:spLocks noGrp="1"/>
          </p:cNvSpPr>
          <p:nvPr>
            <p:ph type="sldNum" sz="quarter" idx="5"/>
          </p:nvPr>
        </p:nvSpPr>
        <p:spPr/>
        <p:txBody>
          <a:bodyPr/>
          <a:lstStyle/>
          <a:p>
            <a:fld id="{D8B2B8F3-23E8-E343-8A7C-DAA660105AD8}" type="slidenum">
              <a:rPr lang="es-CO" smtClean="0"/>
              <a:t>1</a:t>
            </a:fld>
            <a:endParaRPr lang="es-CO"/>
          </a:p>
        </p:txBody>
      </p:sp>
    </p:spTree>
    <p:extLst>
      <p:ext uri="{BB962C8B-B14F-4D97-AF65-F5344CB8AC3E}">
        <p14:creationId xmlns:p14="http://schemas.microsoft.com/office/powerpoint/2010/main" val="353484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			</a:t>
            </a:r>
          </a:p>
        </p:txBody>
      </p:sp>
      <p:sp>
        <p:nvSpPr>
          <p:cNvPr id="4" name="Marcador de número de diapositiva 3"/>
          <p:cNvSpPr>
            <a:spLocks noGrp="1"/>
          </p:cNvSpPr>
          <p:nvPr>
            <p:ph type="sldNum" sz="quarter" idx="5"/>
          </p:nvPr>
        </p:nvSpPr>
        <p:spPr/>
        <p:txBody>
          <a:bodyPr/>
          <a:lstStyle/>
          <a:p>
            <a:fld id="{D8B2B8F3-23E8-E343-8A7C-DAA660105AD8}" type="slidenum">
              <a:rPr lang="es-CO" smtClean="0"/>
              <a:t>2</a:t>
            </a:fld>
            <a:endParaRPr lang="es-CO"/>
          </a:p>
        </p:txBody>
      </p:sp>
    </p:spTree>
    <p:extLst>
      <p:ext uri="{BB962C8B-B14F-4D97-AF65-F5344CB8AC3E}">
        <p14:creationId xmlns:p14="http://schemas.microsoft.com/office/powerpoint/2010/main" val="2851552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3D6F8-B3A0-CBC4-18C8-753B5F374ED4}"/>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19F64AFC-0E43-40F3-48F3-E837D19C91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B196515F-67C7-F32C-85B0-47DA17D6A9AD}"/>
              </a:ext>
            </a:extLst>
          </p:cNvPr>
          <p:cNvSpPr>
            <a:spLocks noGrp="1"/>
          </p:cNvSpPr>
          <p:nvPr>
            <p:ph type="dt" sz="half" idx="10"/>
          </p:nvPr>
        </p:nvSpPr>
        <p:spPr/>
        <p:txBody>
          <a:bodyPr/>
          <a:lstStyle/>
          <a:p>
            <a:fld id="{E544A550-247C-D14E-BBBA-0290F981E99C}" type="datetimeFigureOut">
              <a:rPr lang="es-CO" smtClean="0"/>
              <a:t>20/09/2022</a:t>
            </a:fld>
            <a:endParaRPr lang="es-CO"/>
          </a:p>
        </p:txBody>
      </p:sp>
      <p:sp>
        <p:nvSpPr>
          <p:cNvPr id="5" name="Marcador de pie de página 4">
            <a:extLst>
              <a:ext uri="{FF2B5EF4-FFF2-40B4-BE49-F238E27FC236}">
                <a16:creationId xmlns:a16="http://schemas.microsoft.com/office/drawing/2014/main" id="{FCA9D392-0856-DB73-DCC4-4A1D39EBBBE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311A03C-6B9D-933E-E728-2A624E7B4DDC}"/>
              </a:ext>
            </a:extLst>
          </p:cNvPr>
          <p:cNvSpPr>
            <a:spLocks noGrp="1"/>
          </p:cNvSpPr>
          <p:nvPr>
            <p:ph type="sldNum" sz="quarter" idx="12"/>
          </p:nvPr>
        </p:nvSpPr>
        <p:spPr/>
        <p:txBody>
          <a:bodyPr/>
          <a:lstStyle/>
          <a:p>
            <a:fld id="{0BD0B86B-396C-984E-9F7C-AC5DB5078910}" type="slidenum">
              <a:rPr lang="es-CO" smtClean="0"/>
              <a:t>‹Nº›</a:t>
            </a:fld>
            <a:endParaRPr lang="es-CO"/>
          </a:p>
        </p:txBody>
      </p:sp>
    </p:spTree>
    <p:extLst>
      <p:ext uri="{BB962C8B-B14F-4D97-AF65-F5344CB8AC3E}">
        <p14:creationId xmlns:p14="http://schemas.microsoft.com/office/powerpoint/2010/main" val="173644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CBB658-6837-2C47-6721-D85C082766F7}"/>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1C2CA289-0637-A69C-EFF8-5EBEF3EFF46D}"/>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54BBDFAC-A3FA-8703-3934-DC9D03F3C6B8}"/>
              </a:ext>
            </a:extLst>
          </p:cNvPr>
          <p:cNvSpPr>
            <a:spLocks noGrp="1"/>
          </p:cNvSpPr>
          <p:nvPr>
            <p:ph type="dt" sz="half" idx="10"/>
          </p:nvPr>
        </p:nvSpPr>
        <p:spPr/>
        <p:txBody>
          <a:bodyPr/>
          <a:lstStyle/>
          <a:p>
            <a:fld id="{E544A550-247C-D14E-BBBA-0290F981E99C}" type="datetimeFigureOut">
              <a:rPr lang="es-CO" smtClean="0"/>
              <a:t>20/09/2022</a:t>
            </a:fld>
            <a:endParaRPr lang="es-CO"/>
          </a:p>
        </p:txBody>
      </p:sp>
      <p:sp>
        <p:nvSpPr>
          <p:cNvPr id="5" name="Marcador de pie de página 4">
            <a:extLst>
              <a:ext uri="{FF2B5EF4-FFF2-40B4-BE49-F238E27FC236}">
                <a16:creationId xmlns:a16="http://schemas.microsoft.com/office/drawing/2014/main" id="{CC30D1BC-D135-B1F5-6F08-E1FB3DAFD18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31D9B02-F074-C4DE-6A85-02A45BBD982D}"/>
              </a:ext>
            </a:extLst>
          </p:cNvPr>
          <p:cNvSpPr>
            <a:spLocks noGrp="1"/>
          </p:cNvSpPr>
          <p:nvPr>
            <p:ph type="sldNum" sz="quarter" idx="12"/>
          </p:nvPr>
        </p:nvSpPr>
        <p:spPr/>
        <p:txBody>
          <a:bodyPr/>
          <a:lstStyle/>
          <a:p>
            <a:fld id="{0BD0B86B-396C-984E-9F7C-AC5DB5078910}" type="slidenum">
              <a:rPr lang="es-CO" smtClean="0"/>
              <a:t>‹Nº›</a:t>
            </a:fld>
            <a:endParaRPr lang="es-CO"/>
          </a:p>
        </p:txBody>
      </p:sp>
    </p:spTree>
    <p:extLst>
      <p:ext uri="{BB962C8B-B14F-4D97-AF65-F5344CB8AC3E}">
        <p14:creationId xmlns:p14="http://schemas.microsoft.com/office/powerpoint/2010/main" val="3677609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5466869-FA2E-3080-0609-CB8FD79F602F}"/>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FA6BF0C7-F623-B176-C631-63CEFCCB2B34}"/>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B5D4D1BB-381A-48AC-5E81-2797A6D4262E}"/>
              </a:ext>
            </a:extLst>
          </p:cNvPr>
          <p:cNvSpPr>
            <a:spLocks noGrp="1"/>
          </p:cNvSpPr>
          <p:nvPr>
            <p:ph type="dt" sz="half" idx="10"/>
          </p:nvPr>
        </p:nvSpPr>
        <p:spPr/>
        <p:txBody>
          <a:bodyPr/>
          <a:lstStyle/>
          <a:p>
            <a:fld id="{E544A550-247C-D14E-BBBA-0290F981E99C}" type="datetimeFigureOut">
              <a:rPr lang="es-CO" smtClean="0"/>
              <a:t>20/09/2022</a:t>
            </a:fld>
            <a:endParaRPr lang="es-CO"/>
          </a:p>
        </p:txBody>
      </p:sp>
      <p:sp>
        <p:nvSpPr>
          <p:cNvPr id="5" name="Marcador de pie de página 4">
            <a:extLst>
              <a:ext uri="{FF2B5EF4-FFF2-40B4-BE49-F238E27FC236}">
                <a16:creationId xmlns:a16="http://schemas.microsoft.com/office/drawing/2014/main" id="{7451A4EA-2A11-0F2E-4D25-A9C28DF0219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952CDB7-E317-8399-11AA-79BCFC0A2572}"/>
              </a:ext>
            </a:extLst>
          </p:cNvPr>
          <p:cNvSpPr>
            <a:spLocks noGrp="1"/>
          </p:cNvSpPr>
          <p:nvPr>
            <p:ph type="sldNum" sz="quarter" idx="12"/>
          </p:nvPr>
        </p:nvSpPr>
        <p:spPr/>
        <p:txBody>
          <a:bodyPr/>
          <a:lstStyle/>
          <a:p>
            <a:fld id="{0BD0B86B-396C-984E-9F7C-AC5DB5078910}" type="slidenum">
              <a:rPr lang="es-CO" smtClean="0"/>
              <a:t>‹Nº›</a:t>
            </a:fld>
            <a:endParaRPr lang="es-CO"/>
          </a:p>
        </p:txBody>
      </p:sp>
    </p:spTree>
    <p:extLst>
      <p:ext uri="{BB962C8B-B14F-4D97-AF65-F5344CB8AC3E}">
        <p14:creationId xmlns:p14="http://schemas.microsoft.com/office/powerpoint/2010/main" val="242403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Пустой слайд">
    <p:spTree>
      <p:nvGrpSpPr>
        <p:cNvPr id="1" name=""/>
        <p:cNvGrpSpPr/>
        <p:nvPr/>
      </p:nvGrpSpPr>
      <p:grpSpPr>
        <a:xfrm>
          <a:off x="0" y="0"/>
          <a:ext cx="0" cy="0"/>
          <a:chOff x="0" y="0"/>
          <a:chExt cx="0" cy="0"/>
        </a:xfrm>
      </p:grpSpPr>
      <p:sp>
        <p:nvSpPr>
          <p:cNvPr id="11" name="Рисунок 10"/>
          <p:cNvSpPr>
            <a:spLocks noGrp="1"/>
          </p:cNvSpPr>
          <p:nvPr>
            <p:ph type="pic" sz="quarter" idx="10"/>
          </p:nvPr>
        </p:nvSpPr>
        <p:spPr>
          <a:xfrm>
            <a:off x="0" y="0"/>
            <a:ext cx="2914650" cy="6858000"/>
          </a:xfrm>
        </p:spPr>
        <p:txBody>
          <a:bodyPr/>
          <a:lstStyle/>
          <a:p>
            <a:endParaRPr lang="ru-RU"/>
          </a:p>
        </p:txBody>
      </p:sp>
    </p:spTree>
    <p:extLst>
      <p:ext uri="{BB962C8B-B14F-4D97-AF65-F5344CB8AC3E}">
        <p14:creationId xmlns:p14="http://schemas.microsoft.com/office/powerpoint/2010/main" val="33333358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F7D1B4-50C3-1B26-7316-2F21D175A024}"/>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4EBA3CEC-E671-29FC-901C-DD93A71D9485}"/>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8B14A41-947A-7652-61CD-91EF4707085B}"/>
              </a:ext>
            </a:extLst>
          </p:cNvPr>
          <p:cNvSpPr>
            <a:spLocks noGrp="1"/>
          </p:cNvSpPr>
          <p:nvPr>
            <p:ph type="dt" sz="half" idx="10"/>
          </p:nvPr>
        </p:nvSpPr>
        <p:spPr/>
        <p:txBody>
          <a:bodyPr/>
          <a:lstStyle/>
          <a:p>
            <a:fld id="{E544A550-247C-D14E-BBBA-0290F981E99C}" type="datetimeFigureOut">
              <a:rPr lang="es-CO" smtClean="0"/>
              <a:t>20/09/2022</a:t>
            </a:fld>
            <a:endParaRPr lang="es-CO"/>
          </a:p>
        </p:txBody>
      </p:sp>
      <p:sp>
        <p:nvSpPr>
          <p:cNvPr id="5" name="Marcador de pie de página 4">
            <a:extLst>
              <a:ext uri="{FF2B5EF4-FFF2-40B4-BE49-F238E27FC236}">
                <a16:creationId xmlns:a16="http://schemas.microsoft.com/office/drawing/2014/main" id="{1EE22A8D-7DF0-109D-F55C-4E85B36E21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6FA3217-4BB9-4139-F2B3-DC7242596692}"/>
              </a:ext>
            </a:extLst>
          </p:cNvPr>
          <p:cNvSpPr>
            <a:spLocks noGrp="1"/>
          </p:cNvSpPr>
          <p:nvPr>
            <p:ph type="sldNum" sz="quarter" idx="12"/>
          </p:nvPr>
        </p:nvSpPr>
        <p:spPr/>
        <p:txBody>
          <a:bodyPr/>
          <a:lstStyle/>
          <a:p>
            <a:fld id="{0BD0B86B-396C-984E-9F7C-AC5DB5078910}" type="slidenum">
              <a:rPr lang="es-CO" smtClean="0"/>
              <a:t>‹Nº›</a:t>
            </a:fld>
            <a:endParaRPr lang="es-CO"/>
          </a:p>
        </p:txBody>
      </p:sp>
    </p:spTree>
    <p:extLst>
      <p:ext uri="{BB962C8B-B14F-4D97-AF65-F5344CB8AC3E}">
        <p14:creationId xmlns:p14="http://schemas.microsoft.com/office/powerpoint/2010/main" val="339088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1EC31A-9742-910D-C74E-A4187BD470E9}"/>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00CC63DA-D048-79CE-FEF8-257A1F7ED5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6A32FC3E-5B2F-F61D-CBA9-5DD45E311C34}"/>
              </a:ext>
            </a:extLst>
          </p:cNvPr>
          <p:cNvSpPr>
            <a:spLocks noGrp="1"/>
          </p:cNvSpPr>
          <p:nvPr>
            <p:ph type="dt" sz="half" idx="10"/>
          </p:nvPr>
        </p:nvSpPr>
        <p:spPr/>
        <p:txBody>
          <a:bodyPr/>
          <a:lstStyle/>
          <a:p>
            <a:fld id="{E544A550-247C-D14E-BBBA-0290F981E99C}" type="datetimeFigureOut">
              <a:rPr lang="es-CO" smtClean="0"/>
              <a:t>20/09/2022</a:t>
            </a:fld>
            <a:endParaRPr lang="es-CO"/>
          </a:p>
        </p:txBody>
      </p:sp>
      <p:sp>
        <p:nvSpPr>
          <p:cNvPr id="5" name="Marcador de pie de página 4">
            <a:extLst>
              <a:ext uri="{FF2B5EF4-FFF2-40B4-BE49-F238E27FC236}">
                <a16:creationId xmlns:a16="http://schemas.microsoft.com/office/drawing/2014/main" id="{3EA6E2C2-E3FA-AF62-ADEF-9E63B06289E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D8742A0-BDE9-AFC2-5832-FFC9BD20926A}"/>
              </a:ext>
            </a:extLst>
          </p:cNvPr>
          <p:cNvSpPr>
            <a:spLocks noGrp="1"/>
          </p:cNvSpPr>
          <p:nvPr>
            <p:ph type="sldNum" sz="quarter" idx="12"/>
          </p:nvPr>
        </p:nvSpPr>
        <p:spPr/>
        <p:txBody>
          <a:bodyPr/>
          <a:lstStyle/>
          <a:p>
            <a:fld id="{0BD0B86B-396C-984E-9F7C-AC5DB5078910}" type="slidenum">
              <a:rPr lang="es-CO" smtClean="0"/>
              <a:t>‹Nº›</a:t>
            </a:fld>
            <a:endParaRPr lang="es-CO"/>
          </a:p>
        </p:txBody>
      </p:sp>
    </p:spTree>
    <p:extLst>
      <p:ext uri="{BB962C8B-B14F-4D97-AF65-F5344CB8AC3E}">
        <p14:creationId xmlns:p14="http://schemas.microsoft.com/office/powerpoint/2010/main" val="3239800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E2090-32B0-B4DD-D73E-B2765E8E38ED}"/>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45EE2F48-7D96-F9F5-77B0-4A89ADC0FD75}"/>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149F33E9-59B0-2846-453C-7D757DC9485E}"/>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60E9AABF-3749-8B34-72CE-8028E7BA371C}"/>
              </a:ext>
            </a:extLst>
          </p:cNvPr>
          <p:cNvSpPr>
            <a:spLocks noGrp="1"/>
          </p:cNvSpPr>
          <p:nvPr>
            <p:ph type="dt" sz="half" idx="10"/>
          </p:nvPr>
        </p:nvSpPr>
        <p:spPr/>
        <p:txBody>
          <a:bodyPr/>
          <a:lstStyle/>
          <a:p>
            <a:fld id="{E544A550-247C-D14E-BBBA-0290F981E99C}" type="datetimeFigureOut">
              <a:rPr lang="es-CO" smtClean="0"/>
              <a:t>20/09/2022</a:t>
            </a:fld>
            <a:endParaRPr lang="es-CO"/>
          </a:p>
        </p:txBody>
      </p:sp>
      <p:sp>
        <p:nvSpPr>
          <p:cNvPr id="6" name="Marcador de pie de página 5">
            <a:extLst>
              <a:ext uri="{FF2B5EF4-FFF2-40B4-BE49-F238E27FC236}">
                <a16:creationId xmlns:a16="http://schemas.microsoft.com/office/drawing/2014/main" id="{1E837490-3B36-51E6-DC2F-9147AF24B64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2A9216B-3F32-AAD7-9C6F-18BCF375D730}"/>
              </a:ext>
            </a:extLst>
          </p:cNvPr>
          <p:cNvSpPr>
            <a:spLocks noGrp="1"/>
          </p:cNvSpPr>
          <p:nvPr>
            <p:ph type="sldNum" sz="quarter" idx="12"/>
          </p:nvPr>
        </p:nvSpPr>
        <p:spPr/>
        <p:txBody>
          <a:bodyPr/>
          <a:lstStyle/>
          <a:p>
            <a:fld id="{0BD0B86B-396C-984E-9F7C-AC5DB5078910}" type="slidenum">
              <a:rPr lang="es-CO" smtClean="0"/>
              <a:t>‹Nº›</a:t>
            </a:fld>
            <a:endParaRPr lang="es-CO"/>
          </a:p>
        </p:txBody>
      </p:sp>
    </p:spTree>
    <p:extLst>
      <p:ext uri="{BB962C8B-B14F-4D97-AF65-F5344CB8AC3E}">
        <p14:creationId xmlns:p14="http://schemas.microsoft.com/office/powerpoint/2010/main" val="67884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45F88-87F3-99E3-ADCB-0AA76A7B9BFD}"/>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D78374C6-CC8A-2935-4464-1A38CD82F2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EC1BCDC5-39CC-E171-312C-F4DE3082086D}"/>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63830DA6-D1C0-23F1-393B-1F6633DACC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4414B687-610A-F777-36D8-4845FA8D4825}"/>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B1E19848-7412-3BB0-1730-6A5F9E71A85E}"/>
              </a:ext>
            </a:extLst>
          </p:cNvPr>
          <p:cNvSpPr>
            <a:spLocks noGrp="1"/>
          </p:cNvSpPr>
          <p:nvPr>
            <p:ph type="dt" sz="half" idx="10"/>
          </p:nvPr>
        </p:nvSpPr>
        <p:spPr/>
        <p:txBody>
          <a:bodyPr/>
          <a:lstStyle/>
          <a:p>
            <a:fld id="{E544A550-247C-D14E-BBBA-0290F981E99C}" type="datetimeFigureOut">
              <a:rPr lang="es-CO" smtClean="0"/>
              <a:t>20/09/2022</a:t>
            </a:fld>
            <a:endParaRPr lang="es-CO"/>
          </a:p>
        </p:txBody>
      </p:sp>
      <p:sp>
        <p:nvSpPr>
          <p:cNvPr id="8" name="Marcador de pie de página 7">
            <a:extLst>
              <a:ext uri="{FF2B5EF4-FFF2-40B4-BE49-F238E27FC236}">
                <a16:creationId xmlns:a16="http://schemas.microsoft.com/office/drawing/2014/main" id="{B5D933ED-ABBB-58E9-82C7-F877DD76C74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B4BA7E35-5A03-3174-7B31-716D19E9BD74}"/>
              </a:ext>
            </a:extLst>
          </p:cNvPr>
          <p:cNvSpPr>
            <a:spLocks noGrp="1"/>
          </p:cNvSpPr>
          <p:nvPr>
            <p:ph type="sldNum" sz="quarter" idx="12"/>
          </p:nvPr>
        </p:nvSpPr>
        <p:spPr/>
        <p:txBody>
          <a:bodyPr/>
          <a:lstStyle/>
          <a:p>
            <a:fld id="{0BD0B86B-396C-984E-9F7C-AC5DB5078910}" type="slidenum">
              <a:rPr lang="es-CO" smtClean="0"/>
              <a:t>‹Nº›</a:t>
            </a:fld>
            <a:endParaRPr lang="es-CO"/>
          </a:p>
        </p:txBody>
      </p:sp>
    </p:spTree>
    <p:extLst>
      <p:ext uri="{BB962C8B-B14F-4D97-AF65-F5344CB8AC3E}">
        <p14:creationId xmlns:p14="http://schemas.microsoft.com/office/powerpoint/2010/main" val="98138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8C5086-4748-D629-BE92-F5264130B2CF}"/>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3C7E405B-697F-8111-86E0-E73ABFAD6FF2}"/>
              </a:ext>
            </a:extLst>
          </p:cNvPr>
          <p:cNvSpPr>
            <a:spLocks noGrp="1"/>
          </p:cNvSpPr>
          <p:nvPr>
            <p:ph type="dt" sz="half" idx="10"/>
          </p:nvPr>
        </p:nvSpPr>
        <p:spPr/>
        <p:txBody>
          <a:bodyPr/>
          <a:lstStyle/>
          <a:p>
            <a:fld id="{E544A550-247C-D14E-BBBA-0290F981E99C}" type="datetimeFigureOut">
              <a:rPr lang="es-CO" smtClean="0"/>
              <a:t>20/09/2022</a:t>
            </a:fld>
            <a:endParaRPr lang="es-CO"/>
          </a:p>
        </p:txBody>
      </p:sp>
      <p:sp>
        <p:nvSpPr>
          <p:cNvPr id="4" name="Marcador de pie de página 3">
            <a:extLst>
              <a:ext uri="{FF2B5EF4-FFF2-40B4-BE49-F238E27FC236}">
                <a16:creationId xmlns:a16="http://schemas.microsoft.com/office/drawing/2014/main" id="{3586AE59-FE76-9267-F1A9-0DA4EF6D487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D6052BA-9867-190A-2493-A0BBBA690881}"/>
              </a:ext>
            </a:extLst>
          </p:cNvPr>
          <p:cNvSpPr>
            <a:spLocks noGrp="1"/>
          </p:cNvSpPr>
          <p:nvPr>
            <p:ph type="sldNum" sz="quarter" idx="12"/>
          </p:nvPr>
        </p:nvSpPr>
        <p:spPr/>
        <p:txBody>
          <a:bodyPr/>
          <a:lstStyle/>
          <a:p>
            <a:fld id="{0BD0B86B-396C-984E-9F7C-AC5DB5078910}" type="slidenum">
              <a:rPr lang="es-CO" smtClean="0"/>
              <a:t>‹Nº›</a:t>
            </a:fld>
            <a:endParaRPr lang="es-CO"/>
          </a:p>
        </p:txBody>
      </p:sp>
    </p:spTree>
    <p:extLst>
      <p:ext uri="{BB962C8B-B14F-4D97-AF65-F5344CB8AC3E}">
        <p14:creationId xmlns:p14="http://schemas.microsoft.com/office/powerpoint/2010/main" val="39588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3327D8-DD17-0ECC-4631-50AA03890512}"/>
              </a:ext>
            </a:extLst>
          </p:cNvPr>
          <p:cNvSpPr>
            <a:spLocks noGrp="1"/>
          </p:cNvSpPr>
          <p:nvPr>
            <p:ph type="dt" sz="half" idx="10"/>
          </p:nvPr>
        </p:nvSpPr>
        <p:spPr/>
        <p:txBody>
          <a:bodyPr/>
          <a:lstStyle/>
          <a:p>
            <a:fld id="{E544A550-247C-D14E-BBBA-0290F981E99C}" type="datetimeFigureOut">
              <a:rPr lang="es-CO" smtClean="0"/>
              <a:t>20/09/2022</a:t>
            </a:fld>
            <a:endParaRPr lang="es-CO"/>
          </a:p>
        </p:txBody>
      </p:sp>
      <p:sp>
        <p:nvSpPr>
          <p:cNvPr id="3" name="Marcador de pie de página 2">
            <a:extLst>
              <a:ext uri="{FF2B5EF4-FFF2-40B4-BE49-F238E27FC236}">
                <a16:creationId xmlns:a16="http://schemas.microsoft.com/office/drawing/2014/main" id="{6CC71C2F-9D16-3C8A-8A17-F06C2D35D02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44184BE-74F1-A8B8-D7AA-4ECE039BB452}"/>
              </a:ext>
            </a:extLst>
          </p:cNvPr>
          <p:cNvSpPr>
            <a:spLocks noGrp="1"/>
          </p:cNvSpPr>
          <p:nvPr>
            <p:ph type="sldNum" sz="quarter" idx="12"/>
          </p:nvPr>
        </p:nvSpPr>
        <p:spPr/>
        <p:txBody>
          <a:bodyPr/>
          <a:lstStyle/>
          <a:p>
            <a:fld id="{0BD0B86B-396C-984E-9F7C-AC5DB5078910}" type="slidenum">
              <a:rPr lang="es-CO" smtClean="0"/>
              <a:t>‹Nº›</a:t>
            </a:fld>
            <a:endParaRPr lang="es-CO"/>
          </a:p>
        </p:txBody>
      </p:sp>
    </p:spTree>
    <p:extLst>
      <p:ext uri="{BB962C8B-B14F-4D97-AF65-F5344CB8AC3E}">
        <p14:creationId xmlns:p14="http://schemas.microsoft.com/office/powerpoint/2010/main" val="80475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68DAF-DBE8-E118-F38F-02DD5E1791FF}"/>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6CF16D95-A5E8-6033-4A9E-95251CB0A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39F2F27D-551E-56C0-B8DB-6869A918E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C41E4DE-2B0F-044A-9793-DCA159564232}"/>
              </a:ext>
            </a:extLst>
          </p:cNvPr>
          <p:cNvSpPr>
            <a:spLocks noGrp="1"/>
          </p:cNvSpPr>
          <p:nvPr>
            <p:ph type="dt" sz="half" idx="10"/>
          </p:nvPr>
        </p:nvSpPr>
        <p:spPr/>
        <p:txBody>
          <a:bodyPr/>
          <a:lstStyle/>
          <a:p>
            <a:fld id="{E544A550-247C-D14E-BBBA-0290F981E99C}" type="datetimeFigureOut">
              <a:rPr lang="es-CO" smtClean="0"/>
              <a:t>20/09/2022</a:t>
            </a:fld>
            <a:endParaRPr lang="es-CO"/>
          </a:p>
        </p:txBody>
      </p:sp>
      <p:sp>
        <p:nvSpPr>
          <p:cNvPr id="6" name="Marcador de pie de página 5">
            <a:extLst>
              <a:ext uri="{FF2B5EF4-FFF2-40B4-BE49-F238E27FC236}">
                <a16:creationId xmlns:a16="http://schemas.microsoft.com/office/drawing/2014/main" id="{C847CE9F-C9BD-B054-0BC3-3AD40E39376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17D061-7212-5FDF-3C42-1DE6EDC040A2}"/>
              </a:ext>
            </a:extLst>
          </p:cNvPr>
          <p:cNvSpPr>
            <a:spLocks noGrp="1"/>
          </p:cNvSpPr>
          <p:nvPr>
            <p:ph type="sldNum" sz="quarter" idx="12"/>
          </p:nvPr>
        </p:nvSpPr>
        <p:spPr/>
        <p:txBody>
          <a:bodyPr/>
          <a:lstStyle/>
          <a:p>
            <a:fld id="{0BD0B86B-396C-984E-9F7C-AC5DB5078910}" type="slidenum">
              <a:rPr lang="es-CO" smtClean="0"/>
              <a:t>‹Nº›</a:t>
            </a:fld>
            <a:endParaRPr lang="es-CO"/>
          </a:p>
        </p:txBody>
      </p:sp>
    </p:spTree>
    <p:extLst>
      <p:ext uri="{BB962C8B-B14F-4D97-AF65-F5344CB8AC3E}">
        <p14:creationId xmlns:p14="http://schemas.microsoft.com/office/powerpoint/2010/main" val="313628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E749C7-3A02-E7CC-16A5-E9C06CCE102D}"/>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EF6D8468-6E4B-7CC6-D435-045043EBBB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982F3C7-6A0B-A4EA-53CE-A237A657C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95FFC7F-255B-0169-7E6A-6C86F22AC5BD}"/>
              </a:ext>
            </a:extLst>
          </p:cNvPr>
          <p:cNvSpPr>
            <a:spLocks noGrp="1"/>
          </p:cNvSpPr>
          <p:nvPr>
            <p:ph type="dt" sz="half" idx="10"/>
          </p:nvPr>
        </p:nvSpPr>
        <p:spPr/>
        <p:txBody>
          <a:bodyPr/>
          <a:lstStyle/>
          <a:p>
            <a:fld id="{E544A550-247C-D14E-BBBA-0290F981E99C}" type="datetimeFigureOut">
              <a:rPr lang="es-CO" smtClean="0"/>
              <a:t>20/09/2022</a:t>
            </a:fld>
            <a:endParaRPr lang="es-CO"/>
          </a:p>
        </p:txBody>
      </p:sp>
      <p:sp>
        <p:nvSpPr>
          <p:cNvPr id="6" name="Marcador de pie de página 5">
            <a:extLst>
              <a:ext uri="{FF2B5EF4-FFF2-40B4-BE49-F238E27FC236}">
                <a16:creationId xmlns:a16="http://schemas.microsoft.com/office/drawing/2014/main" id="{BFAEA2D5-0F45-2216-8A1B-C19E8641F24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F5D8258-BB71-EFF0-1190-57810F7D0420}"/>
              </a:ext>
            </a:extLst>
          </p:cNvPr>
          <p:cNvSpPr>
            <a:spLocks noGrp="1"/>
          </p:cNvSpPr>
          <p:nvPr>
            <p:ph type="sldNum" sz="quarter" idx="12"/>
          </p:nvPr>
        </p:nvSpPr>
        <p:spPr/>
        <p:txBody>
          <a:bodyPr/>
          <a:lstStyle/>
          <a:p>
            <a:fld id="{0BD0B86B-396C-984E-9F7C-AC5DB5078910}" type="slidenum">
              <a:rPr lang="es-CO" smtClean="0"/>
              <a:t>‹Nº›</a:t>
            </a:fld>
            <a:endParaRPr lang="es-CO"/>
          </a:p>
        </p:txBody>
      </p:sp>
    </p:spTree>
    <p:extLst>
      <p:ext uri="{BB962C8B-B14F-4D97-AF65-F5344CB8AC3E}">
        <p14:creationId xmlns:p14="http://schemas.microsoft.com/office/powerpoint/2010/main" val="270060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7BD341E-E46E-6177-6629-9445A2E63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D3CB55AB-BC43-A4E1-428D-C6395B464F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0BD4384F-99D5-87F6-78C1-9CD14CDCBA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4A550-247C-D14E-BBBA-0290F981E99C}" type="datetimeFigureOut">
              <a:rPr lang="es-CO" smtClean="0"/>
              <a:t>20/09/2022</a:t>
            </a:fld>
            <a:endParaRPr lang="es-CO"/>
          </a:p>
        </p:txBody>
      </p:sp>
      <p:sp>
        <p:nvSpPr>
          <p:cNvPr id="5" name="Marcador de pie de página 4">
            <a:extLst>
              <a:ext uri="{FF2B5EF4-FFF2-40B4-BE49-F238E27FC236}">
                <a16:creationId xmlns:a16="http://schemas.microsoft.com/office/drawing/2014/main" id="{16224625-71BC-0345-AE29-4C067736F5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78CB313-78BB-5968-1A80-6AE380B38F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0B86B-396C-984E-9F7C-AC5DB5078910}" type="slidenum">
              <a:rPr lang="es-CO" smtClean="0"/>
              <a:t>‹Nº›</a:t>
            </a:fld>
            <a:endParaRPr lang="es-CO"/>
          </a:p>
        </p:txBody>
      </p:sp>
    </p:spTree>
    <p:extLst>
      <p:ext uri="{BB962C8B-B14F-4D97-AF65-F5344CB8AC3E}">
        <p14:creationId xmlns:p14="http://schemas.microsoft.com/office/powerpoint/2010/main" val="701661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315993"/>
            <a:ext cx="12192000" cy="1600438"/>
          </a:xfrm>
          <a:prstGeom prst="rect">
            <a:avLst/>
          </a:prstGeom>
          <a:noFill/>
        </p:spPr>
        <p:txBody>
          <a:bodyPr wrap="square" rtlCol="0">
            <a:spAutoFit/>
          </a:bodyPr>
          <a:lstStyle/>
          <a:p>
            <a:pPr algn="ctr"/>
            <a:r>
              <a:rPr lang="en-US" sz="9800">
                <a:effectLst>
                  <a:outerShdw blurRad="50800" dist="38100" dir="5400000" algn="t" rotWithShape="0">
                    <a:prstClr val="black">
                      <a:alpha val="40000"/>
                    </a:prstClr>
                  </a:outerShdw>
                </a:effectLst>
                <a:latin typeface="Raleway ExtraBold" panose="020B0903030101060003" pitchFamily="34" charset="-52"/>
              </a:rPr>
              <a:t>ARQUITECTURA</a:t>
            </a:r>
            <a:endParaRPr lang="ru-RU" sz="9800">
              <a:effectLst>
                <a:outerShdw blurRad="50800" dist="38100" dir="5400000" algn="t" rotWithShape="0">
                  <a:prstClr val="black">
                    <a:alpha val="40000"/>
                  </a:prstClr>
                </a:outerShdw>
              </a:effectLst>
              <a:latin typeface="Raleway ExtraBold" panose="020B0903030101060003" pitchFamily="34" charset="-52"/>
            </a:endParaRPr>
          </a:p>
        </p:txBody>
      </p:sp>
      <p:sp>
        <p:nvSpPr>
          <p:cNvPr id="13" name="TextBox 12"/>
          <p:cNvSpPr txBox="1"/>
          <p:nvPr/>
        </p:nvSpPr>
        <p:spPr>
          <a:xfrm>
            <a:off x="0" y="3603082"/>
            <a:ext cx="12192000" cy="461665"/>
          </a:xfrm>
          <a:prstGeom prst="rect">
            <a:avLst/>
          </a:prstGeom>
          <a:noFill/>
        </p:spPr>
        <p:txBody>
          <a:bodyPr wrap="square" rtlCol="0">
            <a:spAutoFit/>
          </a:bodyPr>
          <a:lstStyle/>
          <a:p>
            <a:pPr algn="ctr"/>
            <a:r>
              <a:rPr lang="en-US" sz="2400">
                <a:latin typeface="Raleway Medium" panose="020B0603030101060003" pitchFamily="34" charset="-52"/>
              </a:rPr>
              <a:t>Y MODELAMIENTO DE SOFTWARE</a:t>
            </a:r>
            <a:endParaRPr lang="ru-RU" sz="1200">
              <a:latin typeface="Raleway Medium" panose="020B0603030101060003" pitchFamily="34" charset="-52"/>
            </a:endParaRPr>
          </a:p>
        </p:txBody>
      </p:sp>
      <p:pic>
        <p:nvPicPr>
          <p:cNvPr id="5" name="Imagen 4">
            <a:extLst>
              <a:ext uri="{FF2B5EF4-FFF2-40B4-BE49-F238E27FC236}">
                <a16:creationId xmlns:a16="http://schemas.microsoft.com/office/drawing/2014/main" id="{EF414F0B-36C5-4345-8051-26D05B9ECD8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004236" y="6447885"/>
            <a:ext cx="1187764" cy="410115"/>
          </a:xfrm>
          <a:prstGeom prst="rect">
            <a:avLst/>
          </a:prstGeom>
        </p:spPr>
      </p:pic>
      <p:sp>
        <p:nvSpPr>
          <p:cNvPr id="3" name="CuadroTexto 2">
            <a:extLst>
              <a:ext uri="{FF2B5EF4-FFF2-40B4-BE49-F238E27FC236}">
                <a16:creationId xmlns:a16="http://schemas.microsoft.com/office/drawing/2014/main" id="{17A3E361-E598-C2E5-7F41-6D36958C9550}"/>
              </a:ext>
            </a:extLst>
          </p:cNvPr>
          <p:cNvSpPr txBox="1"/>
          <p:nvPr/>
        </p:nvSpPr>
        <p:spPr>
          <a:xfrm>
            <a:off x="1034876" y="4816415"/>
            <a:ext cx="2831127"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500" spc="20" dirty="0">
                <a:ea typeface="+mn-lt"/>
                <a:cs typeface="+mn-lt"/>
              </a:rPr>
              <a:t>Brian </a:t>
            </a:r>
            <a:r>
              <a:rPr lang="es-ES" sz="1500" kern="1200" spc="20" dirty="0">
                <a:ea typeface="+mn-lt"/>
                <a:cs typeface="+mn-lt"/>
              </a:rPr>
              <a:t>Steven</a:t>
            </a:r>
            <a:r>
              <a:rPr lang="es-ES" sz="1500" spc="20" dirty="0">
                <a:ea typeface="+mn-lt"/>
                <a:cs typeface="+mn-lt"/>
              </a:rPr>
              <a:t> Beltrán Martínez</a:t>
            </a:r>
            <a:br>
              <a:rPr lang="es-ES" sz="1500" spc="20" dirty="0">
                <a:ea typeface="+mn-lt"/>
                <a:cs typeface="+mn-lt"/>
              </a:rPr>
            </a:br>
            <a:r>
              <a:rPr lang="es-ES" sz="1500" spc="20" dirty="0">
                <a:ea typeface="+mn-lt"/>
                <a:cs typeface="+mn-lt"/>
              </a:rPr>
              <a:t>Fabian Estiben Parra Santana</a:t>
            </a:r>
            <a:br>
              <a:rPr lang="es-ES" sz="1500" spc="20" dirty="0">
                <a:ea typeface="+mn-lt"/>
                <a:cs typeface="+mn-lt"/>
              </a:rPr>
            </a:br>
            <a:r>
              <a:rPr lang="es-ES" sz="1500" spc="20" dirty="0" err="1">
                <a:ea typeface="+mn-lt"/>
                <a:cs typeface="+mn-lt"/>
              </a:rPr>
              <a:t>Jhon</a:t>
            </a:r>
            <a:r>
              <a:rPr lang="es-ES" sz="1500" spc="20" dirty="0">
                <a:ea typeface="+mn-lt"/>
                <a:cs typeface="+mn-lt"/>
              </a:rPr>
              <a:t> Wilmar Santos Suarez</a:t>
            </a:r>
            <a:endParaRPr lang="es-CO" sz="1500" spc="20" dirty="0">
              <a:ea typeface="+mn-lt"/>
              <a:cs typeface="+mn-lt"/>
            </a:endParaRPr>
          </a:p>
        </p:txBody>
      </p:sp>
    </p:spTree>
    <p:extLst>
      <p:ext uri="{BB962C8B-B14F-4D97-AF65-F5344CB8AC3E}">
        <p14:creationId xmlns:p14="http://schemas.microsoft.com/office/powerpoint/2010/main" val="278760635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28781"/>
            <a:ext cx="12192000" cy="1600438"/>
          </a:xfrm>
          <a:prstGeom prst="rect">
            <a:avLst/>
          </a:prstGeom>
          <a:noFill/>
        </p:spPr>
        <p:txBody>
          <a:bodyPr wrap="square" rtlCol="0">
            <a:spAutoFit/>
          </a:bodyPr>
          <a:lstStyle/>
          <a:p>
            <a:pPr algn="ctr"/>
            <a:r>
              <a:rPr lang="en-US" sz="9800" dirty="0">
                <a:effectLst>
                  <a:outerShdw blurRad="50800" dist="38100" dir="5400000" algn="t" rotWithShape="0">
                    <a:prstClr val="black">
                      <a:alpha val="40000"/>
                    </a:prstClr>
                  </a:outerShdw>
                </a:effectLst>
                <a:latin typeface="Raleway ExtraBold" panose="020B0903030101060003" pitchFamily="34" charset="-52"/>
              </a:rPr>
              <a:t>SPRINT 1</a:t>
            </a:r>
            <a:endParaRPr lang="ru-RU" sz="9800" dirty="0">
              <a:effectLst>
                <a:outerShdw blurRad="50800" dist="38100" dir="5400000" algn="t" rotWithShape="0">
                  <a:prstClr val="black">
                    <a:alpha val="40000"/>
                  </a:prstClr>
                </a:outerShdw>
              </a:effectLst>
              <a:latin typeface="Raleway ExtraBold" panose="020B0903030101060003" pitchFamily="34" charset="-52"/>
            </a:endParaRPr>
          </a:p>
        </p:txBody>
      </p:sp>
      <p:sp>
        <p:nvSpPr>
          <p:cNvPr id="13" name="TextBox 12"/>
          <p:cNvSpPr txBox="1"/>
          <p:nvPr/>
        </p:nvSpPr>
        <p:spPr>
          <a:xfrm>
            <a:off x="0" y="3869896"/>
            <a:ext cx="12192000" cy="461665"/>
          </a:xfrm>
          <a:prstGeom prst="rect">
            <a:avLst/>
          </a:prstGeom>
          <a:noFill/>
        </p:spPr>
        <p:txBody>
          <a:bodyPr wrap="square" rtlCol="0">
            <a:spAutoFit/>
          </a:bodyPr>
          <a:lstStyle/>
          <a:p>
            <a:pPr algn="ctr"/>
            <a:r>
              <a:rPr lang="en-US" sz="2400" dirty="0" err="1">
                <a:latin typeface="Raleway Medium" panose="020B0603030101060003" pitchFamily="34" charset="-52"/>
              </a:rPr>
              <a:t>Historias</a:t>
            </a:r>
            <a:r>
              <a:rPr lang="en-US" sz="2400" dirty="0">
                <a:latin typeface="Raleway Medium" panose="020B0603030101060003" pitchFamily="34" charset="-52"/>
              </a:rPr>
              <a:t> de </a:t>
            </a:r>
            <a:r>
              <a:rPr lang="en-US" sz="2400" dirty="0" err="1">
                <a:latin typeface="Raleway Medium" panose="020B0603030101060003" pitchFamily="34" charset="-52"/>
              </a:rPr>
              <a:t>usuario</a:t>
            </a:r>
            <a:endParaRPr lang="ru-RU" sz="1200" dirty="0">
              <a:latin typeface="Raleway Medium" panose="020B0603030101060003" pitchFamily="34" charset="-52"/>
            </a:endParaRPr>
          </a:p>
        </p:txBody>
      </p:sp>
      <p:pic>
        <p:nvPicPr>
          <p:cNvPr id="9" name="Imagen 8">
            <a:extLst>
              <a:ext uri="{FF2B5EF4-FFF2-40B4-BE49-F238E27FC236}">
                <a16:creationId xmlns:a16="http://schemas.microsoft.com/office/drawing/2014/main" id="{C928C41D-2C1F-3F7F-7DF4-E7C0E05FBA7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004236" y="6447885"/>
            <a:ext cx="1187764" cy="410115"/>
          </a:xfrm>
          <a:prstGeom prst="rect">
            <a:avLst/>
          </a:prstGeom>
        </p:spPr>
      </p:pic>
    </p:spTree>
    <p:extLst>
      <p:ext uri="{BB962C8B-B14F-4D97-AF65-F5344CB8AC3E}">
        <p14:creationId xmlns:p14="http://schemas.microsoft.com/office/powerpoint/2010/main" val="419187603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a:extLst>
              <a:ext uri="{FF2B5EF4-FFF2-40B4-BE49-F238E27FC236}">
                <a16:creationId xmlns:a16="http://schemas.microsoft.com/office/drawing/2014/main" id="{2E1A56A6-5B11-999A-09FC-E0BB673EA02A}"/>
              </a:ext>
            </a:extLst>
          </p:cNvPr>
          <p:cNvSpPr txBox="1">
            <a:spLocks/>
          </p:cNvSpPr>
          <p:nvPr/>
        </p:nvSpPr>
        <p:spPr>
          <a:xfrm>
            <a:off x="0" y="410115"/>
            <a:ext cx="12192000" cy="8222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4400" b="1" dirty="0">
                <a:latin typeface="Raleway" pitchFamily="2" charset="77"/>
              </a:rPr>
              <a:t>Objetivos</a:t>
            </a:r>
          </a:p>
        </p:txBody>
      </p:sp>
      <p:sp>
        <p:nvSpPr>
          <p:cNvPr id="14" name="Marcador de contenido 2">
            <a:extLst>
              <a:ext uri="{FF2B5EF4-FFF2-40B4-BE49-F238E27FC236}">
                <a16:creationId xmlns:a16="http://schemas.microsoft.com/office/drawing/2014/main" id="{7FD70EA5-3020-1811-AFAF-8AC34456289E}"/>
              </a:ext>
            </a:extLst>
          </p:cNvPr>
          <p:cNvSpPr txBox="1">
            <a:spLocks/>
          </p:cNvSpPr>
          <p:nvPr/>
        </p:nvSpPr>
        <p:spPr>
          <a:xfrm>
            <a:off x="1233376" y="2610293"/>
            <a:ext cx="9725248" cy="235874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mj-lt"/>
              <a:buAutoNum type="arabicPeriod"/>
            </a:pPr>
            <a:r>
              <a:rPr lang="es-MX" sz="1400" b="0" i="0" dirty="0">
                <a:solidFill>
                  <a:srgbClr val="202122"/>
                </a:solidFill>
                <a:effectLst/>
                <a:latin typeface="Lato" panose="020F0502020204030203" pitchFamily="34" charset="0"/>
              </a:rPr>
              <a:t> Entender los requerimientos técnicos que se requieren para el proyecto desde su punto de vista, estos al igual que el anterior, deben ser plasmados como historias técnicas con sus respectivos criterios de aceptación.</a:t>
            </a:r>
          </a:p>
          <a:p>
            <a:pPr algn="just">
              <a:buFont typeface="+mj-lt"/>
              <a:buAutoNum type="arabicPeriod"/>
            </a:pPr>
            <a:r>
              <a:rPr lang="es-MX" sz="1400" b="0" i="0" dirty="0">
                <a:solidFill>
                  <a:srgbClr val="202122"/>
                </a:solidFill>
                <a:effectLst/>
                <a:latin typeface="Lato" panose="020F0502020204030203" pitchFamily="34" charset="0"/>
              </a:rPr>
              <a:t> Se entregará este análisis en GitHub las historias deben ser documentadas en un tablero Kanban, esta será la plataforma central de documentación del proyecto y en el enlace del Campus Virtual se debe hacer referencia a la URL de este.</a:t>
            </a:r>
          </a:p>
          <a:p>
            <a:pPr algn="just">
              <a:buFont typeface="+mj-lt"/>
              <a:buAutoNum type="arabicPeriod"/>
            </a:pPr>
            <a:r>
              <a:rPr lang="es-MX" sz="1400" b="0" i="0" dirty="0">
                <a:solidFill>
                  <a:srgbClr val="202122"/>
                </a:solidFill>
                <a:effectLst/>
                <a:latin typeface="Lato" panose="020F0502020204030203" pitchFamily="34" charset="0"/>
              </a:rPr>
              <a:t> Definir las historias de arquitectura sobre el proyecto. Se deben definir al menos 20 historias de arquitectura </a:t>
            </a:r>
            <a:endParaRPr lang="es-CO" sz="1600" dirty="0">
              <a:latin typeface="Raleway" pitchFamily="2" charset="77"/>
              <a:cs typeface="Arial" panose="020B0604020202020204"/>
            </a:endParaRPr>
          </a:p>
          <a:p>
            <a:endParaRPr lang="es-CO" sz="1800" dirty="0">
              <a:latin typeface="Raleway" pitchFamily="2" charset="77"/>
              <a:cs typeface="Arial" panose="020B0604020202020204"/>
            </a:endParaRPr>
          </a:p>
        </p:txBody>
      </p:sp>
      <p:pic>
        <p:nvPicPr>
          <p:cNvPr id="15" name="Imagen 14">
            <a:extLst>
              <a:ext uri="{FF2B5EF4-FFF2-40B4-BE49-F238E27FC236}">
                <a16:creationId xmlns:a16="http://schemas.microsoft.com/office/drawing/2014/main" id="{9115B8F1-7EA6-8BEB-3187-CDFE8926171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004236" y="6447885"/>
            <a:ext cx="1187764" cy="410115"/>
          </a:xfrm>
          <a:prstGeom prst="rect">
            <a:avLst/>
          </a:prstGeom>
        </p:spPr>
      </p:pic>
    </p:spTree>
    <p:extLst>
      <p:ext uri="{BB962C8B-B14F-4D97-AF65-F5344CB8AC3E}">
        <p14:creationId xmlns:p14="http://schemas.microsoft.com/office/powerpoint/2010/main" val="203020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a:extLst>
              <a:ext uri="{FF2B5EF4-FFF2-40B4-BE49-F238E27FC236}">
                <a16:creationId xmlns:a16="http://schemas.microsoft.com/office/drawing/2014/main" id="{2E1A56A6-5B11-999A-09FC-E0BB673EA02A}"/>
              </a:ext>
            </a:extLst>
          </p:cNvPr>
          <p:cNvSpPr txBox="1">
            <a:spLocks/>
          </p:cNvSpPr>
          <p:nvPr/>
        </p:nvSpPr>
        <p:spPr>
          <a:xfrm>
            <a:off x="0" y="95889"/>
            <a:ext cx="12192000" cy="8222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4800" b="1" dirty="0">
                <a:latin typeface="Raleway" pitchFamily="2" charset="77"/>
              </a:rPr>
              <a:t>Historias de usuario</a:t>
            </a:r>
          </a:p>
        </p:txBody>
      </p:sp>
      <p:pic>
        <p:nvPicPr>
          <p:cNvPr id="15" name="Imagen 14">
            <a:extLst>
              <a:ext uri="{FF2B5EF4-FFF2-40B4-BE49-F238E27FC236}">
                <a16:creationId xmlns:a16="http://schemas.microsoft.com/office/drawing/2014/main" id="{9115B8F1-7EA6-8BEB-3187-CDFE8926171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004236" y="6447885"/>
            <a:ext cx="1187764" cy="410115"/>
          </a:xfrm>
          <a:prstGeom prst="rect">
            <a:avLst/>
          </a:prstGeom>
        </p:spPr>
      </p:pic>
      <p:sp>
        <p:nvSpPr>
          <p:cNvPr id="3" name="Marcador de contenido 2">
            <a:extLst>
              <a:ext uri="{FF2B5EF4-FFF2-40B4-BE49-F238E27FC236}">
                <a16:creationId xmlns:a16="http://schemas.microsoft.com/office/drawing/2014/main" id="{68759256-07FA-C4C8-154A-E7502AEF848B}"/>
              </a:ext>
            </a:extLst>
          </p:cNvPr>
          <p:cNvSpPr txBox="1">
            <a:spLocks/>
          </p:cNvSpPr>
          <p:nvPr/>
        </p:nvSpPr>
        <p:spPr>
          <a:xfrm>
            <a:off x="708836" y="1791587"/>
            <a:ext cx="9725248" cy="163741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CO" sz="1800">
              <a:latin typeface="Raleway" pitchFamily="2" charset="77"/>
              <a:cs typeface="Arial" panose="020B0604020202020204"/>
            </a:endParaRPr>
          </a:p>
        </p:txBody>
      </p:sp>
      <p:sp>
        <p:nvSpPr>
          <p:cNvPr id="5" name="CuadroTexto 4">
            <a:extLst>
              <a:ext uri="{FF2B5EF4-FFF2-40B4-BE49-F238E27FC236}">
                <a16:creationId xmlns:a16="http://schemas.microsoft.com/office/drawing/2014/main" id="{52028082-EB9B-1C80-D59B-C496ADC4AB6C}"/>
              </a:ext>
            </a:extLst>
          </p:cNvPr>
          <p:cNvSpPr txBox="1"/>
          <p:nvPr/>
        </p:nvSpPr>
        <p:spPr>
          <a:xfrm>
            <a:off x="1065474" y="1916265"/>
            <a:ext cx="9938761" cy="3518335"/>
          </a:xfrm>
          <a:prstGeom prst="rect">
            <a:avLst/>
          </a:prstGeom>
          <a:noFill/>
        </p:spPr>
        <p:txBody>
          <a:bodyPr wrap="square">
            <a:spAutoFit/>
          </a:bodyPr>
          <a:lstStyle/>
          <a:p>
            <a:pPr marL="342900" indent="-342900" fontAlgn="base">
              <a:lnSpc>
                <a:spcPct val="70000"/>
              </a:lnSpc>
              <a:spcBef>
                <a:spcPts val="1000"/>
              </a:spcBef>
              <a:buSzPts val="1000"/>
              <a:buFont typeface="Symbol" panose="05050102010706020507" pitchFamily="18" charset="2"/>
              <a:buChar char=""/>
              <a:tabLst>
                <a:tab pos="457200" algn="l"/>
              </a:tabLst>
            </a:pPr>
            <a:r>
              <a:rPr lang="es-ES" sz="1400" b="1" dirty="0">
                <a:latin typeface="Calibri" panose="020F0502020204030204" pitchFamily="34" charset="0"/>
              </a:rPr>
              <a:t>Experiencia del Paciente</a:t>
            </a:r>
            <a:r>
              <a:rPr lang="es-CO" sz="1400" b="1" dirty="0">
                <a:latin typeface="Calibri" panose="020F0502020204030204" pitchFamily="34" charset="0"/>
              </a:rPr>
              <a:t> </a:t>
            </a:r>
          </a:p>
          <a:p>
            <a:pPr fontAlgn="base">
              <a:lnSpc>
                <a:spcPct val="70000"/>
              </a:lnSpc>
              <a:spcBef>
                <a:spcPts val="1000"/>
              </a:spcBef>
              <a:buSzPts val="1000"/>
            </a:pPr>
            <a:r>
              <a:rPr lang="es-ES" sz="1400" dirty="0">
                <a:latin typeface="Calibri" panose="020F0502020204030204" pitchFamily="34" charset="0"/>
              </a:rPr>
              <a:t>-  </a:t>
            </a:r>
            <a:r>
              <a:rPr lang="es-CO" sz="1400" dirty="0">
                <a:latin typeface="Calibri" panose="020F0502020204030204" pitchFamily="34" charset="0"/>
              </a:rPr>
              <a:t>Como paciente espero que mi proceso en la clínica sea eficiente y </a:t>
            </a:r>
            <a:r>
              <a:rPr lang="es-ES" sz="1400" dirty="0">
                <a:latin typeface="Calibri" panose="020F0502020204030204" pitchFamily="34" charset="0"/>
              </a:rPr>
              <a:t>ágil, de forma que pueda tener una experiencia agradable.</a:t>
            </a:r>
            <a:r>
              <a:rPr lang="es-CO" sz="1400" dirty="0">
                <a:latin typeface="Calibri" panose="020F0502020204030204" pitchFamily="34" charset="0"/>
              </a:rPr>
              <a:t> </a:t>
            </a:r>
          </a:p>
          <a:p>
            <a:pPr fontAlgn="base">
              <a:lnSpc>
                <a:spcPct val="70000"/>
              </a:lnSpc>
              <a:spcBef>
                <a:spcPts val="1000"/>
              </a:spcBef>
              <a:buSzPts val="1000"/>
            </a:pPr>
            <a:r>
              <a:rPr lang="es-ES" sz="1400" dirty="0">
                <a:latin typeface="Calibri" panose="020F0502020204030204" pitchFamily="34" charset="0"/>
              </a:rPr>
              <a:t>-  Como paciente quiero poder acceder mediante una aplicación para agendar</a:t>
            </a:r>
            <a:r>
              <a:rPr lang="es-CO" sz="1400" dirty="0">
                <a:latin typeface="Calibri" panose="020F0502020204030204" pitchFamily="34" charset="0"/>
              </a:rPr>
              <a:t>, modificar o cancelar citas</a:t>
            </a:r>
            <a:r>
              <a:rPr lang="es-ES" sz="1400" dirty="0">
                <a:latin typeface="Calibri" panose="020F0502020204030204" pitchFamily="34" charset="0"/>
              </a:rPr>
              <a:t>.</a:t>
            </a:r>
            <a:r>
              <a:rPr lang="es-CO" sz="1400" dirty="0">
                <a:latin typeface="Calibri" panose="020F0502020204030204" pitchFamily="34" charset="0"/>
              </a:rPr>
              <a:t> </a:t>
            </a:r>
          </a:p>
          <a:p>
            <a:pPr fontAlgn="base">
              <a:lnSpc>
                <a:spcPct val="70000"/>
              </a:lnSpc>
              <a:spcBef>
                <a:spcPts val="1000"/>
              </a:spcBef>
              <a:buSzPts val="1000"/>
            </a:pPr>
            <a:r>
              <a:rPr lang="es-ES" sz="1400" dirty="0">
                <a:latin typeface="Calibri" panose="020F0502020204030204" pitchFamily="34" charset="0"/>
              </a:rPr>
              <a:t>- </a:t>
            </a:r>
            <a:r>
              <a:rPr lang="es-CO" sz="1400" dirty="0">
                <a:latin typeface="Calibri" panose="020F0502020204030204" pitchFamily="34" charset="0"/>
              </a:rPr>
              <a:t>Como familiar de un paciente, espero tener acceso sencillo y oportuno a su historia clínica si es un paciente en estado especial, adulto mayor o niño de forma que tenga control total a su proceso. </a:t>
            </a:r>
          </a:p>
          <a:p>
            <a:pPr fontAlgn="base">
              <a:lnSpc>
                <a:spcPct val="70000"/>
              </a:lnSpc>
              <a:spcBef>
                <a:spcPts val="1000"/>
              </a:spcBef>
              <a:buSzPts val="1000"/>
            </a:pPr>
            <a:r>
              <a:rPr lang="es-ES" sz="1400" dirty="0">
                <a:latin typeface="Calibri" panose="020F0502020204030204" pitchFamily="34" charset="0"/>
              </a:rPr>
              <a:t>- Como paciente quiero poder descargar mi factura mediante la aplicación y generar pagos virtuales</a:t>
            </a:r>
            <a:r>
              <a:rPr lang="es-CO" sz="1400" dirty="0">
                <a:latin typeface="Calibri" panose="020F0502020204030204" pitchFamily="34" charset="0"/>
              </a:rPr>
              <a:t> ya que ir a un cajero me quita tiempo o me es más fácil hacer transacción.</a:t>
            </a:r>
            <a:r>
              <a:rPr lang="es-ES" sz="1400" dirty="0">
                <a:latin typeface="Calibri" panose="020F0502020204030204" pitchFamily="34" charset="0"/>
              </a:rPr>
              <a:t> </a:t>
            </a:r>
            <a:endParaRPr lang="es-CO" sz="1400" dirty="0">
              <a:latin typeface="Calibri" panose="020F0502020204030204" pitchFamily="34" charset="0"/>
            </a:endParaRPr>
          </a:p>
          <a:p>
            <a:pPr marL="342900" indent="-342900" fontAlgn="base">
              <a:lnSpc>
                <a:spcPct val="70000"/>
              </a:lnSpc>
              <a:spcBef>
                <a:spcPts val="1000"/>
              </a:spcBef>
              <a:buSzPts val="1000"/>
              <a:buFont typeface="Symbol" panose="05050102010706020507" pitchFamily="18" charset="2"/>
              <a:buChar char=""/>
              <a:tabLst>
                <a:tab pos="457200" algn="l"/>
              </a:tabLst>
            </a:pPr>
            <a:r>
              <a:rPr lang="es-ES" sz="1400" b="1" dirty="0">
                <a:latin typeface="Calibri" panose="020F0502020204030204" pitchFamily="34" charset="0"/>
              </a:rPr>
              <a:t>Mesa ayuda</a:t>
            </a:r>
            <a:r>
              <a:rPr lang="es-CO" sz="1400" b="1" dirty="0">
                <a:latin typeface="Calibri" panose="020F0502020204030204" pitchFamily="34" charset="0"/>
              </a:rPr>
              <a:t> </a:t>
            </a:r>
          </a:p>
          <a:p>
            <a:pPr fontAlgn="base">
              <a:lnSpc>
                <a:spcPct val="70000"/>
              </a:lnSpc>
              <a:spcBef>
                <a:spcPts val="1000"/>
              </a:spcBef>
              <a:buSzPts val="1000"/>
              <a:tabLst>
                <a:tab pos="457200" algn="l"/>
              </a:tabLst>
            </a:pPr>
            <a:r>
              <a:rPr lang="es-CO" sz="1400" b="1" dirty="0">
                <a:latin typeface="Calibri" panose="020F0502020204030204" pitchFamily="34" charset="0"/>
              </a:rPr>
              <a:t> </a:t>
            </a:r>
            <a:r>
              <a:rPr lang="es-ES" sz="1400" dirty="0">
                <a:latin typeface="Calibri" panose="020F0502020204030204" pitchFamily="34" charset="0"/>
              </a:rPr>
              <a:t>-  </a:t>
            </a:r>
            <a:r>
              <a:rPr lang="es-CO" sz="1400" dirty="0">
                <a:latin typeface="Calibri" panose="020F0502020204030204" pitchFamily="34" charset="0"/>
              </a:rPr>
              <a:t>Como integrante del equipo de la mesa de ayuda, quiero dar un soporte adecuado y amistoso de cara al usuario, garantizando de esta forma un entorno cómodo para los usuarios para brindarles soluciones adecuadas a sus necesidades. </a:t>
            </a:r>
          </a:p>
          <a:p>
            <a:pPr fontAlgn="base">
              <a:lnSpc>
                <a:spcPct val="70000"/>
              </a:lnSpc>
              <a:spcBef>
                <a:spcPts val="1000"/>
              </a:spcBef>
              <a:buSzPts val="1000"/>
              <a:tabLst>
                <a:tab pos="457200" algn="l"/>
              </a:tabLst>
            </a:pPr>
            <a:r>
              <a:rPr lang="es-ES" sz="1400" dirty="0">
                <a:latin typeface="Calibri" panose="020F0502020204030204" pitchFamily="34" charset="0"/>
              </a:rPr>
              <a:t>- Como integrante de mesa de ayuda quiero brindar respuestas oportunas en cortos tiempos para poder cubrir más llamadas de usuarios. </a:t>
            </a:r>
            <a:endParaRPr lang="es-CO" sz="1400" dirty="0">
              <a:latin typeface="Calibri" panose="020F0502020204030204" pitchFamily="34" charset="0"/>
            </a:endParaRPr>
          </a:p>
          <a:p>
            <a:pPr marL="342900" indent="-342900" fontAlgn="base">
              <a:lnSpc>
                <a:spcPct val="70000"/>
              </a:lnSpc>
              <a:spcBef>
                <a:spcPts val="1000"/>
              </a:spcBef>
              <a:buSzPts val="1000"/>
              <a:buFont typeface="Symbol" panose="05050102010706020507" pitchFamily="18" charset="2"/>
              <a:buChar char=""/>
              <a:tabLst>
                <a:tab pos="457200" algn="l"/>
                <a:tab pos="457200" algn="l"/>
              </a:tabLst>
            </a:pPr>
            <a:r>
              <a:rPr lang="es-ES" sz="1400" b="1" dirty="0">
                <a:latin typeface="Calibri" panose="020F0502020204030204" pitchFamily="34" charset="0"/>
              </a:rPr>
              <a:t>Datos de la </a:t>
            </a:r>
            <a:r>
              <a:rPr lang="es-CO" sz="1400" b="1" dirty="0">
                <a:latin typeface="Calibri" panose="020F0502020204030204" pitchFamily="34" charset="0"/>
              </a:rPr>
              <a:t>clínica </a:t>
            </a:r>
          </a:p>
          <a:p>
            <a:pPr fontAlgn="base">
              <a:lnSpc>
                <a:spcPct val="70000"/>
              </a:lnSpc>
              <a:spcBef>
                <a:spcPts val="1000"/>
              </a:spcBef>
              <a:buSzPts val="1000"/>
              <a:tabLst>
                <a:tab pos="457200" algn="l"/>
                <a:tab pos="457200" algn="l"/>
              </a:tabLst>
            </a:pPr>
            <a:r>
              <a:rPr lang="es-CO" sz="1400" dirty="0">
                <a:latin typeface="Calibri" panose="020F0502020204030204" pitchFamily="34" charset="0"/>
              </a:rPr>
              <a:t> </a:t>
            </a:r>
            <a:r>
              <a:rPr lang="es-ES" sz="1400" dirty="0">
                <a:latin typeface="Calibri" panose="020F0502020204030204" pitchFamily="34" charset="0"/>
              </a:rPr>
              <a:t>- </a:t>
            </a:r>
            <a:r>
              <a:rPr lang="es-CO" sz="1400" dirty="0">
                <a:latin typeface="Calibri" panose="020F0502020204030204" pitchFamily="34" charset="0"/>
              </a:rPr>
              <a:t>Como analista de datos mi enfoque esta dado a corroborar la veracidad de los datos de la clínica y hacer un uso efectivo de los mismos, verificando la exactitud de los mismos y evitando la duplicidad o mal almacenamiento y correlación de estos. </a:t>
            </a:r>
          </a:p>
        </p:txBody>
      </p:sp>
    </p:spTree>
    <p:extLst>
      <p:ext uri="{BB962C8B-B14F-4D97-AF65-F5344CB8AC3E}">
        <p14:creationId xmlns:p14="http://schemas.microsoft.com/office/powerpoint/2010/main" val="2478633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D1D157-0E68-50CC-230C-0623D3C55FE9}"/>
              </a:ext>
            </a:extLst>
          </p:cNvPr>
          <p:cNvSpPr>
            <a:spLocks noGrp="1"/>
          </p:cNvSpPr>
          <p:nvPr>
            <p:ph idx="1"/>
          </p:nvPr>
        </p:nvSpPr>
        <p:spPr>
          <a:xfrm>
            <a:off x="742783" y="1103244"/>
            <a:ext cx="10548069" cy="3951798"/>
          </a:xfrm>
        </p:spPr>
        <p:txBody>
          <a:bodyPr>
            <a:noAutofit/>
          </a:bodyPr>
          <a:lstStyle/>
          <a:p>
            <a:pPr marL="0" lvl="0" indent="-342900" fontAlgn="base">
              <a:lnSpc>
                <a:spcPct val="70000"/>
              </a:lnSpc>
              <a:buSzPts val="1000"/>
              <a:buFont typeface="Symbol" panose="05050102010706020507" pitchFamily="18" charset="2"/>
              <a:buChar char=""/>
              <a:tabLst>
                <a:tab pos="457200" algn="l"/>
                <a:tab pos="457200" algn="l"/>
                <a:tab pos="457200" algn="l"/>
              </a:tabLst>
            </a:pPr>
            <a:r>
              <a:rPr lang="es-ES" sz="1400" b="1" dirty="0">
                <a:latin typeface="Calibri" panose="020F0502020204030204" pitchFamily="34" charset="0"/>
              </a:rPr>
              <a:t>Administración</a:t>
            </a:r>
            <a:r>
              <a:rPr lang="es-CO" sz="1400" dirty="0">
                <a:latin typeface="Calibri" panose="020F0502020204030204" pitchFamily="34" charset="0"/>
              </a:rPr>
              <a:t>  </a:t>
            </a:r>
          </a:p>
          <a:p>
            <a:pPr marL="0" lvl="0" indent="0" fontAlgn="base">
              <a:lnSpc>
                <a:spcPct val="70000"/>
              </a:lnSpc>
              <a:buSzPts val="1000"/>
              <a:buNone/>
              <a:tabLst>
                <a:tab pos="457200" algn="l"/>
                <a:tab pos="457200" algn="l"/>
                <a:tab pos="457200" algn="l"/>
              </a:tabLst>
            </a:pPr>
            <a:r>
              <a:rPr lang="es-ES" sz="1400" dirty="0">
                <a:latin typeface="Calibri" panose="020F0502020204030204" pitchFamily="34" charset="0"/>
              </a:rPr>
              <a:t>- </a:t>
            </a:r>
            <a:r>
              <a:rPr lang="es-CO" sz="1400" dirty="0">
                <a:latin typeface="Calibri" panose="020F0502020204030204" pitchFamily="34" charset="0"/>
              </a:rPr>
              <a:t>Como subdirector administrativo, pretendo que el equipo cuente con una gran experiencia para brindar de manera efectiva la atención a los pacientes. </a:t>
            </a:r>
          </a:p>
          <a:p>
            <a:pPr marL="0" lvl="0" indent="0" fontAlgn="base">
              <a:lnSpc>
                <a:spcPct val="70000"/>
              </a:lnSpc>
              <a:buSzPts val="1000"/>
              <a:buNone/>
              <a:tabLst>
                <a:tab pos="457200" algn="l"/>
                <a:tab pos="457200" algn="l"/>
                <a:tab pos="457200" algn="l"/>
              </a:tabLst>
            </a:pPr>
            <a:r>
              <a:rPr lang="es-ES" sz="1400" dirty="0">
                <a:latin typeface="Calibri" panose="020F0502020204030204" pitchFamily="34" charset="0"/>
              </a:rPr>
              <a:t>- </a:t>
            </a:r>
            <a:r>
              <a:rPr lang="es-CO" sz="1400" dirty="0">
                <a:latin typeface="Calibri" panose="020F0502020204030204" pitchFamily="34" charset="0"/>
              </a:rPr>
              <a:t>Como integrante del equipo administrativo tengo como objetivo agilizar el proceso del ingreso y salidas de los pacientes haciendo uso correcto de los sistemas de información con los que cuenta la clínica. </a:t>
            </a:r>
          </a:p>
          <a:p>
            <a:pPr marL="0" lvl="0" indent="0" fontAlgn="base">
              <a:lnSpc>
                <a:spcPct val="70000"/>
              </a:lnSpc>
              <a:buSzPts val="1000"/>
              <a:buNone/>
              <a:tabLst>
                <a:tab pos="457200" algn="l"/>
                <a:tab pos="457200" algn="l"/>
                <a:tab pos="457200" algn="l"/>
              </a:tabLst>
            </a:pPr>
            <a:r>
              <a:rPr lang="es-ES" sz="1400" dirty="0">
                <a:latin typeface="Calibri" panose="020F0502020204030204" pitchFamily="34" charset="0"/>
              </a:rPr>
              <a:t>- </a:t>
            </a:r>
            <a:r>
              <a:rPr lang="es-CO" sz="1400" dirty="0">
                <a:latin typeface="Calibri" panose="020F0502020204030204" pitchFamily="34" charset="0"/>
              </a:rPr>
              <a:t>Como parte del equipo administrativo quiero garantizar que la información de los usuarios que se encuentra en el sistema este acorde a la realidad y corresponda con la actualidad de sus estados. </a:t>
            </a:r>
          </a:p>
          <a:p>
            <a:pPr marL="0" lvl="0" indent="0" fontAlgn="base">
              <a:lnSpc>
                <a:spcPct val="70000"/>
              </a:lnSpc>
              <a:buSzPts val="1000"/>
              <a:buNone/>
              <a:tabLst>
                <a:tab pos="457200" algn="l"/>
                <a:tab pos="457200" algn="l"/>
                <a:tab pos="457200" algn="l"/>
              </a:tabLst>
            </a:pPr>
            <a:r>
              <a:rPr lang="es-ES" sz="1400" dirty="0">
                <a:latin typeface="Calibri" panose="020F0502020204030204" pitchFamily="34" charset="0"/>
              </a:rPr>
              <a:t>- Como directora puedo evidenciar la cantidad de pacientes al cual se atendido y conocer </a:t>
            </a:r>
            <a:r>
              <a:rPr lang="es-CO" sz="1400" dirty="0">
                <a:latin typeface="Calibri" panose="020F0502020204030204" pitchFamily="34" charset="0"/>
              </a:rPr>
              <a:t>los tiempos de atención para posteriormente tener un contexto del servicio que brindamos en la clínica.</a:t>
            </a:r>
            <a:r>
              <a:rPr lang="es-ES" sz="1400" dirty="0">
                <a:latin typeface="Calibri" panose="020F0502020204030204" pitchFamily="34" charset="0"/>
              </a:rPr>
              <a:t> </a:t>
            </a:r>
            <a:endParaRPr lang="es-CO" sz="1400" dirty="0">
              <a:latin typeface="Calibri" panose="020F0502020204030204" pitchFamily="34" charset="0"/>
            </a:endParaRPr>
          </a:p>
          <a:p>
            <a:pPr marL="0" lvl="0" indent="0" fontAlgn="base">
              <a:lnSpc>
                <a:spcPct val="70000"/>
              </a:lnSpc>
              <a:buSzPts val="1000"/>
              <a:buNone/>
              <a:tabLst>
                <a:tab pos="457200" algn="l"/>
                <a:tab pos="457200" algn="l"/>
                <a:tab pos="457200" algn="l"/>
              </a:tabLst>
            </a:pPr>
            <a:r>
              <a:rPr lang="es-ES" sz="1400" dirty="0">
                <a:latin typeface="Calibri" panose="020F0502020204030204" pitchFamily="34" charset="0"/>
              </a:rPr>
              <a:t>-</a:t>
            </a:r>
            <a:r>
              <a:rPr lang="es-CO" sz="1400" dirty="0">
                <a:latin typeface="Calibri" panose="020F0502020204030204" pitchFamily="34" charset="0"/>
              </a:rPr>
              <a:t> Como directora de la clínica quiero que la información suministrada por cualquier área del hospital al paciente sea verídica y así mismo el paciente sienta que la información no ha sido vulnerada, modificada o entregada a otro usuario.</a:t>
            </a:r>
            <a:r>
              <a:rPr lang="es-ES" sz="1400" dirty="0">
                <a:latin typeface="Calibri" panose="020F0502020204030204" pitchFamily="34" charset="0"/>
              </a:rPr>
              <a:t> </a:t>
            </a:r>
            <a:endParaRPr lang="es-CO" sz="1400" dirty="0">
              <a:latin typeface="Calibri" panose="020F0502020204030204" pitchFamily="34" charset="0"/>
            </a:endParaRPr>
          </a:p>
          <a:p>
            <a:pPr marL="0" lvl="0" indent="0" fontAlgn="base">
              <a:lnSpc>
                <a:spcPct val="70000"/>
              </a:lnSpc>
              <a:buSzPts val="1000"/>
              <a:buNone/>
              <a:tabLst>
                <a:tab pos="457200" algn="l"/>
                <a:tab pos="457200" algn="l"/>
                <a:tab pos="457200" algn="l"/>
              </a:tabLst>
            </a:pPr>
            <a:r>
              <a:rPr lang="es-ES" sz="1400" dirty="0">
                <a:latin typeface="Calibri" panose="020F0502020204030204" pitchFamily="34" charset="0"/>
              </a:rPr>
              <a:t>-Como directora quiero que mis </a:t>
            </a:r>
            <a:r>
              <a:rPr lang="es-CO" sz="1400" dirty="0">
                <a:latin typeface="Calibri" panose="020F0502020204030204" pitchFamily="34" charset="0"/>
              </a:rPr>
              <a:t>aplicaciones informáticas den un alcance de soportar mucho más tiempo en el mercado para ser competitivos contra otras clínicas y servicio al cliente como han sido en los últimos 10 años.</a:t>
            </a:r>
            <a:r>
              <a:rPr lang="es-ES" sz="1400" dirty="0">
                <a:latin typeface="Calibri" panose="020F0502020204030204" pitchFamily="34" charset="0"/>
              </a:rPr>
              <a:t> </a:t>
            </a:r>
            <a:endParaRPr lang="es-CO" sz="1400" dirty="0">
              <a:latin typeface="Calibri" panose="020F0502020204030204" pitchFamily="34" charset="0"/>
            </a:endParaRPr>
          </a:p>
          <a:p>
            <a:pPr marL="0" lvl="0" indent="-342900" fontAlgn="base">
              <a:lnSpc>
                <a:spcPct val="70000"/>
              </a:lnSpc>
              <a:buSzPts val="1000"/>
              <a:buFont typeface="Symbol" panose="05050102010706020507" pitchFamily="18" charset="2"/>
              <a:buChar char=""/>
              <a:tabLst>
                <a:tab pos="457200" algn="l"/>
                <a:tab pos="457200" algn="l"/>
                <a:tab pos="457200" algn="l"/>
                <a:tab pos="457200" algn="l"/>
              </a:tabLst>
            </a:pPr>
            <a:r>
              <a:rPr lang="es-ES" sz="1400" b="1" dirty="0">
                <a:latin typeface="Calibri" panose="020F0502020204030204" pitchFamily="34" charset="0"/>
              </a:rPr>
              <a:t>Financiero</a:t>
            </a:r>
            <a:r>
              <a:rPr lang="es-CO" sz="1400" dirty="0">
                <a:latin typeface="Calibri" panose="020F0502020204030204" pitchFamily="34" charset="0"/>
              </a:rPr>
              <a:t>  </a:t>
            </a:r>
          </a:p>
          <a:p>
            <a:pPr marL="0" lvl="0" indent="0" fontAlgn="base">
              <a:lnSpc>
                <a:spcPct val="70000"/>
              </a:lnSpc>
              <a:buSzPts val="1000"/>
              <a:buNone/>
              <a:tabLst>
                <a:tab pos="457200" algn="l"/>
                <a:tab pos="457200" algn="l"/>
                <a:tab pos="457200" algn="l"/>
                <a:tab pos="457200" algn="l"/>
              </a:tabLst>
            </a:pPr>
            <a:r>
              <a:rPr lang="es-ES" sz="1400" dirty="0">
                <a:latin typeface="Calibri" panose="020F0502020204030204" pitchFamily="34" charset="0"/>
              </a:rPr>
              <a:t>- </a:t>
            </a:r>
            <a:r>
              <a:rPr lang="es-CO" sz="1400" dirty="0">
                <a:latin typeface="Calibri" panose="020F0502020204030204" pitchFamily="34" charset="0"/>
              </a:rPr>
              <a:t>Como subdirector financiero, pretendo dar de alta a los pacientes con su respectivo cargo y tiempos, ni mas ni menos para brindarle una experiencia segura y rápida. </a:t>
            </a:r>
          </a:p>
          <a:p>
            <a:pPr marL="0" lvl="0" indent="0" fontAlgn="base">
              <a:lnSpc>
                <a:spcPct val="70000"/>
              </a:lnSpc>
              <a:buSzPts val="1000"/>
              <a:buNone/>
              <a:tabLst>
                <a:tab pos="457200" algn="l"/>
                <a:tab pos="457200" algn="l"/>
                <a:tab pos="457200" algn="l"/>
                <a:tab pos="457200" algn="l"/>
              </a:tabLst>
            </a:pPr>
            <a:r>
              <a:rPr lang="es-ES" sz="1400" dirty="0">
                <a:latin typeface="Calibri" panose="020F0502020204030204" pitchFamily="34" charset="0"/>
              </a:rPr>
              <a:t>- Como subdirector financiero, mi deber es controlar de manera eficiente las finanzas de la </a:t>
            </a:r>
            <a:r>
              <a:rPr lang="es-CO" sz="1400" dirty="0">
                <a:latin typeface="Calibri" panose="020F0502020204030204" pitchFamily="34" charset="0"/>
              </a:rPr>
              <a:t>clínica, sin robos por parte del personal interno para así asegurar el crecimiento de la clínica. </a:t>
            </a:r>
          </a:p>
        </p:txBody>
      </p:sp>
    </p:spTree>
    <p:extLst>
      <p:ext uri="{BB962C8B-B14F-4D97-AF65-F5344CB8AC3E}">
        <p14:creationId xmlns:p14="http://schemas.microsoft.com/office/powerpoint/2010/main" val="193121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F5B7B0-961B-41AE-E195-07279FB5CEFF}"/>
              </a:ext>
            </a:extLst>
          </p:cNvPr>
          <p:cNvSpPr>
            <a:spLocks noGrp="1"/>
          </p:cNvSpPr>
          <p:nvPr>
            <p:ph idx="1"/>
          </p:nvPr>
        </p:nvSpPr>
        <p:spPr/>
        <p:txBody>
          <a:bodyPr>
            <a:normAutofit/>
          </a:bodyPr>
          <a:lstStyle/>
          <a:p>
            <a:pPr marL="0" indent="-342900" fontAlgn="base">
              <a:lnSpc>
                <a:spcPct val="80000"/>
              </a:lnSpc>
              <a:buSzPts val="1000"/>
              <a:buFont typeface="Symbol" panose="05050102010706020507" pitchFamily="18" charset="2"/>
              <a:buChar char=""/>
              <a:tabLst>
                <a:tab pos="457200" algn="l"/>
                <a:tab pos="457200" algn="l"/>
                <a:tab pos="457200" algn="l"/>
                <a:tab pos="457200" algn="l"/>
              </a:tabLst>
            </a:pPr>
            <a:r>
              <a:rPr lang="es-ES" sz="1500" b="1" dirty="0">
                <a:latin typeface="Calibri" panose="020F0502020204030204" pitchFamily="34" charset="0"/>
              </a:rPr>
              <a:t>Tecnología</a:t>
            </a:r>
            <a:r>
              <a:rPr lang="es-CO" sz="1500" b="1" dirty="0">
                <a:latin typeface="Calibri" panose="020F0502020204030204" pitchFamily="34" charset="0"/>
              </a:rPr>
              <a:t>  </a:t>
            </a:r>
          </a:p>
          <a:p>
            <a:pPr marL="0" indent="0" fontAlgn="base">
              <a:lnSpc>
                <a:spcPct val="80000"/>
              </a:lnSpc>
              <a:buSzPts val="1000"/>
              <a:buNone/>
              <a:tabLst>
                <a:tab pos="457200" algn="l"/>
                <a:tab pos="457200" algn="l"/>
                <a:tab pos="457200" algn="l"/>
                <a:tab pos="457200" algn="l"/>
              </a:tabLst>
            </a:pPr>
            <a:r>
              <a:rPr lang="es-ES" sz="1500" dirty="0">
                <a:latin typeface="Calibri" panose="020F0502020204030204" pitchFamily="34" charset="0"/>
              </a:rPr>
              <a:t>- </a:t>
            </a:r>
            <a:r>
              <a:rPr lang="es-CO" sz="1500" dirty="0">
                <a:latin typeface="Calibri" panose="020F0502020204030204" pitchFamily="34" charset="0"/>
              </a:rPr>
              <a:t>Como subdirector de tecnología, pretendo poder brindar la información correcta sobre las historias clínicas y en tiempo real, para brindarle una optima atención al paciente. (guardar información de manera completa y segura) </a:t>
            </a:r>
          </a:p>
          <a:p>
            <a:pPr marL="0" indent="0" fontAlgn="base">
              <a:lnSpc>
                <a:spcPct val="80000"/>
              </a:lnSpc>
              <a:buSzPts val="1000"/>
              <a:buNone/>
              <a:tabLst>
                <a:tab pos="457200" algn="l"/>
                <a:tab pos="457200" algn="l"/>
                <a:tab pos="457200" algn="l"/>
                <a:tab pos="457200" algn="l"/>
              </a:tabLst>
            </a:pPr>
            <a:r>
              <a:rPr lang="es-ES" sz="1500" dirty="0">
                <a:latin typeface="Calibri" panose="020F0502020204030204" pitchFamily="34" charset="0"/>
              </a:rPr>
              <a:t>- Como </a:t>
            </a:r>
            <a:r>
              <a:rPr lang="es-CO" sz="1500" dirty="0">
                <a:latin typeface="Calibri" panose="020F0502020204030204" pitchFamily="34" charset="0"/>
              </a:rPr>
              <a:t>subdirector de tecnología, pretendo compartir información en tiempo real con el 100% de nuestras sedes, otras EPS e IPS del país. </a:t>
            </a:r>
          </a:p>
          <a:p>
            <a:pPr marL="0" indent="0" fontAlgn="base">
              <a:lnSpc>
                <a:spcPct val="80000"/>
              </a:lnSpc>
              <a:buSzPts val="1000"/>
              <a:buNone/>
              <a:tabLst>
                <a:tab pos="457200" algn="l"/>
                <a:tab pos="457200" algn="l"/>
                <a:tab pos="457200" algn="l"/>
                <a:tab pos="457200" algn="l"/>
              </a:tabLst>
            </a:pPr>
            <a:r>
              <a:rPr lang="es-ES" sz="1500" dirty="0">
                <a:latin typeface="Calibri" panose="020F0502020204030204" pitchFamily="34" charset="0"/>
              </a:rPr>
              <a:t>- Como </a:t>
            </a:r>
            <a:r>
              <a:rPr lang="es-CO" sz="1500" dirty="0">
                <a:latin typeface="Calibri" panose="020F0502020204030204" pitchFamily="34" charset="0"/>
              </a:rPr>
              <a:t>subdirector de tecnología, pretendo darle seguridad a la información para evitar robo de estar y también evitarle problemas a la clínica por demandas recientes. </a:t>
            </a:r>
          </a:p>
          <a:p>
            <a:pPr marL="0" indent="-342900" fontAlgn="base">
              <a:lnSpc>
                <a:spcPct val="80000"/>
              </a:lnSpc>
              <a:buSzPts val="1000"/>
              <a:buFont typeface="Symbol" panose="05050102010706020507" pitchFamily="18" charset="2"/>
              <a:buChar char=""/>
              <a:tabLst>
                <a:tab pos="457200" algn="l"/>
                <a:tab pos="457200" algn="l"/>
                <a:tab pos="457200" algn="l"/>
                <a:tab pos="457200" algn="l"/>
              </a:tabLst>
            </a:pPr>
            <a:r>
              <a:rPr lang="es-ES" sz="1500" b="1" dirty="0">
                <a:latin typeface="Calibri" panose="020F0502020204030204" pitchFamily="34" charset="0"/>
              </a:rPr>
              <a:t>Operación</a:t>
            </a:r>
            <a:r>
              <a:rPr lang="es-CO" sz="1500" b="1" dirty="0">
                <a:latin typeface="Calibri" panose="020F0502020204030204" pitchFamily="34" charset="0"/>
              </a:rPr>
              <a:t>  </a:t>
            </a:r>
          </a:p>
          <a:p>
            <a:pPr marL="0" indent="0" fontAlgn="base">
              <a:lnSpc>
                <a:spcPct val="80000"/>
              </a:lnSpc>
              <a:buSzPts val="1000"/>
              <a:buNone/>
              <a:tabLst>
                <a:tab pos="457200" algn="l"/>
                <a:tab pos="457200" algn="l"/>
                <a:tab pos="457200" algn="l"/>
                <a:tab pos="457200" algn="l"/>
              </a:tabLst>
            </a:pPr>
            <a:r>
              <a:rPr lang="es-ES" sz="1500" dirty="0">
                <a:latin typeface="Calibri" panose="020F0502020204030204" pitchFamily="34" charset="0"/>
              </a:rPr>
              <a:t>- </a:t>
            </a:r>
            <a:r>
              <a:rPr lang="es-CO" sz="1500" dirty="0">
                <a:latin typeface="Calibri" panose="020F0502020204030204" pitchFamily="34" charset="0"/>
              </a:rPr>
              <a:t>Todo el personal espera prestar un servicio 7x24x365, se necesita que la solución este disponible el 100% del tiempo. </a:t>
            </a:r>
          </a:p>
          <a:p>
            <a:pPr marL="0" indent="0" fontAlgn="base">
              <a:lnSpc>
                <a:spcPct val="80000"/>
              </a:lnSpc>
              <a:buSzPts val="1000"/>
              <a:buNone/>
              <a:tabLst>
                <a:tab pos="457200" algn="l"/>
                <a:tab pos="457200" algn="l"/>
                <a:tab pos="457200" algn="l"/>
                <a:tab pos="457200" algn="l"/>
              </a:tabLst>
            </a:pPr>
            <a:r>
              <a:rPr lang="es-ES" sz="1500" dirty="0">
                <a:latin typeface="Calibri" panose="020F0502020204030204" pitchFamily="34" charset="0"/>
              </a:rPr>
              <a:t>- Se espera que el aplicativo permita solicitar citas y que no sea tan complicado el tiempo de esta solicitud, </a:t>
            </a:r>
            <a:r>
              <a:rPr lang="es-CO" sz="1500" dirty="0">
                <a:latin typeface="Calibri" panose="020F0502020204030204" pitchFamily="34" charset="0"/>
              </a:rPr>
              <a:t>esta tarea debería tardar menos de 1 minuto. </a:t>
            </a:r>
          </a:p>
          <a:p>
            <a:endParaRPr lang="es-CO" dirty="0"/>
          </a:p>
        </p:txBody>
      </p:sp>
    </p:spTree>
    <p:extLst>
      <p:ext uri="{BB962C8B-B14F-4D97-AF65-F5344CB8AC3E}">
        <p14:creationId xmlns:p14="http://schemas.microsoft.com/office/powerpoint/2010/main" val="30670435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786</Words>
  <Application>Microsoft Office PowerPoint</Application>
  <PresentationFormat>Panorámica</PresentationFormat>
  <Paragraphs>41</Paragraphs>
  <Slides>6</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6</vt:i4>
      </vt:variant>
    </vt:vector>
  </HeadingPairs>
  <TitlesOfParts>
    <vt:vector size="15" baseType="lpstr">
      <vt:lpstr>Arial</vt:lpstr>
      <vt:lpstr>Calibri</vt:lpstr>
      <vt:lpstr>Calibri Light</vt:lpstr>
      <vt:lpstr>Lato</vt:lpstr>
      <vt:lpstr>Raleway</vt:lpstr>
      <vt:lpstr>Raleway ExtraBold</vt:lpstr>
      <vt:lpstr>Raleway Medium</vt:lpstr>
      <vt:lpstr>Symbol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Wilson Antonio Calvo Alvarez</dc:creator>
  <cp:lastModifiedBy>Santos Suarez, Jhon Wilmar</cp:lastModifiedBy>
  <cp:revision>91</cp:revision>
  <dcterms:created xsi:type="dcterms:W3CDTF">2022-09-06T15:06:58Z</dcterms:created>
  <dcterms:modified xsi:type="dcterms:W3CDTF">2022-09-21T01:40:45Z</dcterms:modified>
</cp:coreProperties>
</file>