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D99F4F3-40F3-45BD-ACC4-58363669CCDD}" type="datetimeFigureOut">
              <a:rPr lang="es-ES" smtClean="0"/>
              <a:t>06/03/2022</a:t>
            </a:fld>
            <a:endParaRPr lang="es-ES"/>
          </a:p>
        </p:txBody>
      </p:sp>
      <p:sp>
        <p:nvSpPr>
          <p:cNvPr id="5" name="Footer Placeholder 4"/>
          <p:cNvSpPr>
            <a:spLocks noGrp="1"/>
          </p:cNvSpPr>
          <p:nvPr>
            <p:ph type="ftr" sz="quarter" idx="11"/>
          </p:nvPr>
        </p:nvSpPr>
        <p:spPr>
          <a:xfrm>
            <a:off x="1371600" y="4323845"/>
            <a:ext cx="6400800" cy="365125"/>
          </a:xfrm>
        </p:spPr>
        <p:txBody>
          <a:bodyPr/>
          <a:lstStyle/>
          <a:p>
            <a:endParaRPr lang="es-ES"/>
          </a:p>
        </p:txBody>
      </p:sp>
      <p:sp>
        <p:nvSpPr>
          <p:cNvPr id="6" name="Slide Number Placeholder 5"/>
          <p:cNvSpPr>
            <a:spLocks noGrp="1"/>
          </p:cNvSpPr>
          <p:nvPr>
            <p:ph type="sldNum" sz="quarter" idx="12"/>
          </p:nvPr>
        </p:nvSpPr>
        <p:spPr>
          <a:xfrm>
            <a:off x="8077200" y="1430866"/>
            <a:ext cx="2743200" cy="365125"/>
          </a:xfrm>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194279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D99F4F3-40F3-45BD-ACC4-58363669CCDD}" type="datetimeFigureOut">
              <a:rPr lang="es-ES" smtClean="0"/>
              <a:t>06/03/2022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398572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D99F4F3-40F3-45BD-ACC4-58363669CCDD}" type="datetimeFigureOut">
              <a:rPr lang="es-ES" smtClean="0"/>
              <a:t>06/03/2022</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379548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D99F4F3-40F3-45BD-ACC4-58363669CCDD}" type="datetimeFigureOut">
              <a:rPr lang="es-ES" smtClean="0"/>
              <a:t>06/03/2022</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A30AD604-4D81-4887-88FD-F66DD3A7B480}" type="slidenum">
              <a:rPr lang="es-ES" smtClean="0"/>
              <a:t>‹Nº›</a:t>
            </a:fld>
            <a:endParaRPr lang="es-E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6270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D99F4F3-40F3-45BD-ACC4-58363669CCDD}" type="datetimeFigureOut">
              <a:rPr lang="es-ES" smtClean="0"/>
              <a:t>06/03/2022</a:t>
            </a:fld>
            <a:endParaRPr lang="es-ES"/>
          </a:p>
        </p:txBody>
      </p:sp>
      <p:sp>
        <p:nvSpPr>
          <p:cNvPr id="6" name="Footer Placeholder 5"/>
          <p:cNvSpPr>
            <a:spLocks noGrp="1"/>
          </p:cNvSpPr>
          <p:nvPr>
            <p:ph type="ftr" sz="quarter" idx="11"/>
          </p:nvPr>
        </p:nvSpPr>
        <p:spPr>
          <a:xfrm>
            <a:off x="685800" y="378883"/>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1122238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3D99F4F3-40F3-45BD-ACC4-58363669CCDD}" type="datetimeFigureOut">
              <a:rPr lang="es-ES" smtClean="0"/>
              <a:t>06/03/2022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3614725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3D99F4F3-40F3-45BD-ACC4-58363669CCDD}" type="datetimeFigureOut">
              <a:rPr lang="es-ES" smtClean="0"/>
              <a:t>06/03/2022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1509555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D99F4F3-40F3-45BD-ACC4-58363669CCDD}" type="datetimeFigureOut">
              <a:rPr lang="es-ES" smtClean="0"/>
              <a:t>06/03/2022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1831815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D99F4F3-40F3-45BD-ACC4-58363669CCDD}" type="datetimeFigureOut">
              <a:rPr lang="es-ES" smtClean="0"/>
              <a:t>06/03/2022</a:t>
            </a:fld>
            <a:endParaRPr lang="es-ES"/>
          </a:p>
        </p:txBody>
      </p:sp>
      <p:sp>
        <p:nvSpPr>
          <p:cNvPr id="5" name="Footer Placeholder 4"/>
          <p:cNvSpPr>
            <a:spLocks noGrp="1"/>
          </p:cNvSpPr>
          <p:nvPr>
            <p:ph type="ftr" sz="quarter" idx="11"/>
          </p:nvPr>
        </p:nvSpPr>
        <p:spPr>
          <a:xfrm>
            <a:off x="685800" y="381000"/>
            <a:ext cx="6991492" cy="36512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139871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D99F4F3-40F3-45BD-ACC4-58363669CCDD}" type="datetimeFigureOut">
              <a:rPr lang="es-ES" smtClean="0"/>
              <a:t>06/03/2022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190102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D99F4F3-40F3-45BD-ACC4-58363669CCDD}" type="datetimeFigureOut">
              <a:rPr lang="es-ES" smtClean="0"/>
              <a:t>06/03/2022</a:t>
            </a:fld>
            <a:endParaRPr lang="es-ES"/>
          </a:p>
        </p:txBody>
      </p:sp>
      <p:sp>
        <p:nvSpPr>
          <p:cNvPr id="5" name="Footer Placeholder 4"/>
          <p:cNvSpPr>
            <a:spLocks noGrp="1"/>
          </p:cNvSpPr>
          <p:nvPr>
            <p:ph type="ftr" sz="quarter" idx="11"/>
          </p:nvPr>
        </p:nvSpPr>
        <p:spPr>
          <a:xfrm>
            <a:off x="685800" y="381001"/>
            <a:ext cx="6991492" cy="36406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106280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D99F4F3-40F3-45BD-ACC4-58363669CCDD}" type="datetimeFigureOut">
              <a:rPr lang="es-ES" smtClean="0"/>
              <a:t>06/03/2022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261170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D99F4F3-40F3-45BD-ACC4-58363669CCDD}" type="datetimeFigureOut">
              <a:rPr lang="es-ES" smtClean="0"/>
              <a:t>06/03/2022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128570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D99F4F3-40F3-45BD-ACC4-58363669CCDD}" type="datetimeFigureOut">
              <a:rPr lang="es-ES" smtClean="0"/>
              <a:t>06/03/2022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246708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9F4F3-40F3-45BD-ACC4-58363669CCDD}" type="datetimeFigureOut">
              <a:rPr lang="es-ES" smtClean="0"/>
              <a:t>06/03/2022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251358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D99F4F3-40F3-45BD-ACC4-58363669CCDD}" type="datetimeFigureOut">
              <a:rPr lang="es-ES" smtClean="0"/>
              <a:t>06/03/2022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135460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D99F4F3-40F3-45BD-ACC4-58363669CCDD}" type="datetimeFigureOut">
              <a:rPr lang="es-ES" smtClean="0"/>
              <a:t>06/03/2022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30AD604-4D81-4887-88FD-F66DD3A7B480}" type="slidenum">
              <a:rPr lang="es-ES" smtClean="0"/>
              <a:t>‹Nº›</a:t>
            </a:fld>
            <a:endParaRPr lang="es-ES"/>
          </a:p>
        </p:txBody>
      </p:sp>
    </p:spTree>
    <p:extLst>
      <p:ext uri="{BB962C8B-B14F-4D97-AF65-F5344CB8AC3E}">
        <p14:creationId xmlns:p14="http://schemas.microsoft.com/office/powerpoint/2010/main" val="43862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99F4F3-40F3-45BD-ACC4-58363669CCDD}" type="datetimeFigureOut">
              <a:rPr lang="es-ES" smtClean="0"/>
              <a:t>06/03/2022</a:t>
            </a:fld>
            <a:endParaRPr lang="es-E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0AD604-4D81-4887-88FD-F66DD3A7B480}" type="slidenum">
              <a:rPr lang="es-ES" smtClean="0"/>
              <a:t>‹Nº›</a:t>
            </a:fld>
            <a:endParaRPr lang="es-ES"/>
          </a:p>
        </p:txBody>
      </p:sp>
    </p:spTree>
    <p:extLst>
      <p:ext uri="{BB962C8B-B14F-4D97-AF65-F5344CB8AC3E}">
        <p14:creationId xmlns:p14="http://schemas.microsoft.com/office/powerpoint/2010/main" val="240906767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parulpandey/palmer-archipelago-antarctica-penguin-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vironmentaldatainitiativ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96786" y="1894845"/>
            <a:ext cx="9448800" cy="1825096"/>
          </a:xfrm>
        </p:spPr>
        <p:txBody>
          <a:bodyPr>
            <a:normAutofit fontScale="90000"/>
          </a:bodyPr>
          <a:lstStyle/>
          <a:p>
            <a:r>
              <a:rPr lang="es-ES" b="1" dirty="0" smtClean="0">
                <a:solidFill>
                  <a:schemeClr val="accent5"/>
                </a:solidFill>
              </a:rPr>
              <a:t>Análisis exploratorio de datos archipiélago Palmer</a:t>
            </a:r>
            <a:endParaRPr lang="es-ES" b="1" dirty="0">
              <a:solidFill>
                <a:schemeClr val="accent5"/>
              </a:solidFill>
            </a:endParaRPr>
          </a:p>
        </p:txBody>
      </p:sp>
      <p:sp>
        <p:nvSpPr>
          <p:cNvPr id="3" name="CuadroTexto 2"/>
          <p:cNvSpPr txBox="1"/>
          <p:nvPr/>
        </p:nvSpPr>
        <p:spPr>
          <a:xfrm>
            <a:off x="2784765" y="4114799"/>
            <a:ext cx="3507970" cy="369332"/>
          </a:xfrm>
          <a:prstGeom prst="rect">
            <a:avLst/>
          </a:prstGeom>
          <a:noFill/>
        </p:spPr>
        <p:txBody>
          <a:bodyPr wrap="square" rtlCol="0">
            <a:spAutoFit/>
          </a:bodyPr>
          <a:lstStyle/>
          <a:p>
            <a:r>
              <a:rPr lang="es-ES" b="1" dirty="0" smtClean="0">
                <a:solidFill>
                  <a:schemeClr val="accent5"/>
                </a:solidFill>
              </a:rPr>
              <a:t>Hecho por: Fabian Pedreros</a:t>
            </a:r>
            <a:endParaRPr lang="es-ES" b="1" dirty="0">
              <a:solidFill>
                <a:schemeClr val="accent5"/>
              </a:solidFill>
            </a:endParaRPr>
          </a:p>
        </p:txBody>
      </p:sp>
    </p:spTree>
    <p:extLst>
      <p:ext uri="{BB962C8B-B14F-4D97-AF65-F5344CB8AC3E}">
        <p14:creationId xmlns:p14="http://schemas.microsoft.com/office/powerpoint/2010/main" val="319228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44094" y="764373"/>
            <a:ext cx="5762105" cy="1293028"/>
          </a:xfrm>
        </p:spPr>
        <p:txBody>
          <a:bodyPr/>
          <a:lstStyle/>
          <a:p>
            <a:r>
              <a:rPr lang="es-ES" b="1" cap="none" dirty="0" smtClean="0">
                <a:solidFill>
                  <a:schemeClr val="accent5"/>
                </a:solidFill>
              </a:rPr>
              <a:t>Contexto de los datos</a:t>
            </a:r>
            <a:endParaRPr lang="es-ES" b="1" cap="none" dirty="0">
              <a:solidFill>
                <a:schemeClr val="accent5"/>
              </a:solidFill>
            </a:endParaRPr>
          </a:p>
        </p:txBody>
      </p:sp>
      <p:sp>
        <p:nvSpPr>
          <p:cNvPr id="3" name="Marcador de contenido 2"/>
          <p:cNvSpPr>
            <a:spLocks noGrp="1"/>
          </p:cNvSpPr>
          <p:nvPr>
            <p:ph idx="1"/>
          </p:nvPr>
        </p:nvSpPr>
        <p:spPr/>
        <p:txBody>
          <a:bodyPr/>
          <a:lstStyle/>
          <a:p>
            <a:pPr marL="0" indent="0">
              <a:buNone/>
            </a:pPr>
            <a:r>
              <a:rPr lang="es-ES" dirty="0" smtClean="0"/>
              <a:t>Estos datos pertenecen al estadista y biólogo británico Ronald Fisher, en los cuales se describen características de tres diferentes especies de pingüinos, </a:t>
            </a:r>
            <a:r>
              <a:rPr lang="es-ES" dirty="0" err="1" smtClean="0"/>
              <a:t>Adelié</a:t>
            </a:r>
            <a:r>
              <a:rPr lang="es-ES" dirty="0" smtClean="0"/>
              <a:t>, </a:t>
            </a:r>
            <a:r>
              <a:rPr lang="es-ES" dirty="0" err="1" smtClean="0"/>
              <a:t>Gentoo</a:t>
            </a:r>
            <a:r>
              <a:rPr lang="es-ES" dirty="0" smtClean="0"/>
              <a:t> y </a:t>
            </a:r>
            <a:r>
              <a:rPr lang="es-ES" dirty="0" err="1" smtClean="0"/>
              <a:t>Chinstrap</a:t>
            </a:r>
            <a:r>
              <a:rPr lang="es-ES" dirty="0"/>
              <a:t>;</a:t>
            </a:r>
            <a:r>
              <a:rPr lang="es-ES" dirty="0" smtClean="0"/>
              <a:t> encontrados en el archipiélago Palmer.</a:t>
            </a:r>
          </a:p>
          <a:p>
            <a:pPr marL="0" indent="0">
              <a:buNone/>
            </a:pPr>
            <a:endParaRPr lang="es-ES" dirty="0"/>
          </a:p>
          <a:p>
            <a:pPr marL="0" indent="0">
              <a:buNone/>
            </a:pPr>
            <a:r>
              <a:rPr lang="en-US" b="1" dirty="0"/>
              <a:t>Link to Dataset</a:t>
            </a:r>
            <a:r>
              <a:rPr lang="en-US" dirty="0"/>
              <a:t>: </a:t>
            </a:r>
            <a:r>
              <a:rPr lang="en-US" u="sng" dirty="0">
                <a:hlinkClick r:id="rId2"/>
              </a:rPr>
              <a:t>https://www.kaggle.com/parulpandey/palmer-archipelago-antarctica-penguin-data</a:t>
            </a:r>
            <a:endParaRPr lang="es-ES" dirty="0"/>
          </a:p>
        </p:txBody>
      </p:sp>
    </p:spTree>
    <p:extLst>
      <p:ext uri="{BB962C8B-B14F-4D97-AF65-F5344CB8AC3E}">
        <p14:creationId xmlns:p14="http://schemas.microsoft.com/office/powerpoint/2010/main" val="388318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7680" y="764373"/>
            <a:ext cx="7208520" cy="1293028"/>
          </a:xfrm>
        </p:spPr>
        <p:txBody>
          <a:bodyPr/>
          <a:lstStyle/>
          <a:p>
            <a:r>
              <a:rPr lang="es-ES" b="1" cap="none" dirty="0" smtClean="0">
                <a:solidFill>
                  <a:schemeClr val="accent5"/>
                </a:solidFill>
              </a:rPr>
              <a:t>Método de análisis de datos utilizado</a:t>
            </a:r>
            <a:endParaRPr lang="es-ES" b="1" cap="none" dirty="0">
              <a:solidFill>
                <a:schemeClr val="accent5"/>
              </a:solidFill>
            </a:endParaRPr>
          </a:p>
        </p:txBody>
      </p:sp>
      <p:sp>
        <p:nvSpPr>
          <p:cNvPr id="3" name="Marcador de contenido 2"/>
          <p:cNvSpPr>
            <a:spLocks noGrp="1"/>
          </p:cNvSpPr>
          <p:nvPr>
            <p:ph idx="1"/>
          </p:nvPr>
        </p:nvSpPr>
        <p:spPr/>
        <p:txBody>
          <a:bodyPr>
            <a:normAutofit fontScale="92500" lnSpcReduction="10000"/>
          </a:bodyPr>
          <a:lstStyle/>
          <a:p>
            <a:pPr marL="0" indent="0">
              <a:buNone/>
            </a:pPr>
            <a:r>
              <a:rPr lang="es-ES" dirty="0" smtClean="0"/>
              <a:t>Se hace uso del método de análisis de datos utilizado por Google, el cual se compone de seis distintas fases:</a:t>
            </a:r>
          </a:p>
          <a:p>
            <a:pPr marL="0" indent="0">
              <a:buNone/>
            </a:pPr>
            <a:endParaRPr lang="es-ES" dirty="0" smtClean="0"/>
          </a:p>
          <a:p>
            <a:pPr lvl="1"/>
            <a:r>
              <a:rPr lang="es-ES" dirty="0" smtClean="0">
                <a:solidFill>
                  <a:srgbClr val="FF0000"/>
                </a:solidFill>
              </a:rPr>
              <a:t>Preguntar: Establecer el problema a resolver.</a:t>
            </a:r>
          </a:p>
          <a:p>
            <a:pPr lvl="1"/>
            <a:r>
              <a:rPr lang="es-ES" dirty="0" smtClean="0">
                <a:solidFill>
                  <a:schemeClr val="accent5"/>
                </a:solidFill>
              </a:rPr>
              <a:t>Preparar: Establecer las necesidades de datos y almacenarlos.</a:t>
            </a:r>
          </a:p>
          <a:p>
            <a:pPr lvl="1"/>
            <a:r>
              <a:rPr lang="es-ES" dirty="0" smtClean="0">
                <a:solidFill>
                  <a:schemeClr val="accent4"/>
                </a:solidFill>
              </a:rPr>
              <a:t>Procesar: Limpiar los datos, establecer si los datos son suficientes.</a:t>
            </a:r>
          </a:p>
          <a:p>
            <a:pPr lvl="1"/>
            <a:r>
              <a:rPr lang="es-ES" dirty="0" smtClean="0">
                <a:solidFill>
                  <a:srgbClr val="00B050"/>
                </a:solidFill>
              </a:rPr>
              <a:t>Analizar: Organizar los datos y utilizar métodos analíticos para extraer información que resuelve el problema.</a:t>
            </a:r>
          </a:p>
          <a:p>
            <a:pPr lvl="1"/>
            <a:r>
              <a:rPr lang="es-ES" dirty="0" smtClean="0">
                <a:solidFill>
                  <a:schemeClr val="accent5"/>
                </a:solidFill>
              </a:rPr>
              <a:t>Compartir: Generar visualizaciones y presentaciones que permitan entender el proceso y solución.</a:t>
            </a:r>
          </a:p>
          <a:p>
            <a:pPr lvl="1"/>
            <a:r>
              <a:rPr lang="es-ES" dirty="0" smtClean="0">
                <a:solidFill>
                  <a:srgbClr val="FF0000"/>
                </a:solidFill>
              </a:rPr>
              <a:t>Actuar: Tomar decisiones basadas en el análisis de los datos.</a:t>
            </a:r>
          </a:p>
          <a:p>
            <a:pPr marL="457200" lvl="1" indent="0">
              <a:buNone/>
            </a:pPr>
            <a:endParaRPr lang="es-ES" dirty="0" smtClean="0">
              <a:solidFill>
                <a:srgbClr val="FF0000"/>
              </a:solidFill>
            </a:endParaRPr>
          </a:p>
          <a:p>
            <a:pPr marL="457200" lvl="1" indent="0" algn="r">
              <a:buNone/>
            </a:pPr>
            <a:r>
              <a:rPr lang="es-ES" sz="1800" b="1" i="1" dirty="0" smtClean="0"/>
              <a:t>Para el caso no se tendría una actuación sobre el problema, dado que es una actividad netamente de aprendizaje.</a:t>
            </a:r>
          </a:p>
          <a:p>
            <a:pPr lvl="1"/>
            <a:endParaRPr lang="es-ES" dirty="0"/>
          </a:p>
        </p:txBody>
      </p:sp>
    </p:spTree>
    <p:extLst>
      <p:ext uri="{BB962C8B-B14F-4D97-AF65-F5344CB8AC3E}">
        <p14:creationId xmlns:p14="http://schemas.microsoft.com/office/powerpoint/2010/main" val="404007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1022067"/>
            <a:ext cx="8610600" cy="1293028"/>
          </a:xfrm>
        </p:spPr>
        <p:txBody>
          <a:bodyPr>
            <a:normAutofit/>
          </a:bodyPr>
          <a:lstStyle/>
          <a:p>
            <a:pPr lvl="1" algn="l" rtl="0">
              <a:lnSpc>
                <a:spcPct val="90000"/>
              </a:lnSpc>
              <a:spcBef>
                <a:spcPct val="0"/>
              </a:spcBef>
            </a:pPr>
            <a:r>
              <a:rPr lang="es-ES" sz="3600" b="1" dirty="0" smtClean="0">
                <a:solidFill>
                  <a:schemeClr val="accent5"/>
                </a:solidFill>
                <a:latin typeface="+mn-lt"/>
              </a:rPr>
              <a:t>Preguntar: Establecer el problema a resolver.</a:t>
            </a:r>
            <a:endParaRPr lang="es-ES" sz="3600" b="1" dirty="0">
              <a:solidFill>
                <a:schemeClr val="accent5"/>
              </a:solidFill>
              <a:latin typeface="+mn-lt"/>
            </a:endParaRPr>
          </a:p>
        </p:txBody>
      </p:sp>
      <p:sp>
        <p:nvSpPr>
          <p:cNvPr id="3" name="Marcador de contenido 2"/>
          <p:cNvSpPr>
            <a:spLocks noGrp="1"/>
          </p:cNvSpPr>
          <p:nvPr>
            <p:ph idx="1"/>
          </p:nvPr>
        </p:nvSpPr>
        <p:spPr>
          <a:xfrm>
            <a:off x="685800" y="2485505"/>
            <a:ext cx="10820400" cy="3733180"/>
          </a:xfrm>
        </p:spPr>
        <p:txBody>
          <a:bodyPr/>
          <a:lstStyle/>
          <a:p>
            <a:pPr marL="0" indent="0">
              <a:buNone/>
            </a:pPr>
            <a:r>
              <a:rPr lang="es-ES" dirty="0" smtClean="0"/>
              <a:t>Desarrollar un análisis exploratorio de datos, que permita describir a que especie pertenecen los pingüinos, </a:t>
            </a:r>
            <a:r>
              <a:rPr lang="es-ES" dirty="0" err="1" smtClean="0"/>
              <a:t>Adelié</a:t>
            </a:r>
            <a:r>
              <a:rPr lang="es-ES" dirty="0" smtClean="0"/>
              <a:t>, </a:t>
            </a:r>
            <a:r>
              <a:rPr lang="es-ES" dirty="0" err="1" smtClean="0"/>
              <a:t>Gentoo</a:t>
            </a:r>
            <a:r>
              <a:rPr lang="es-ES" dirty="0" smtClean="0"/>
              <a:t> y </a:t>
            </a:r>
            <a:r>
              <a:rPr lang="es-ES" dirty="0" err="1" smtClean="0"/>
              <a:t>Chinstrap</a:t>
            </a:r>
            <a:r>
              <a:rPr lang="es-ES" dirty="0"/>
              <a:t>;</a:t>
            </a:r>
            <a:r>
              <a:rPr lang="es-ES" dirty="0" smtClean="0"/>
              <a:t> según sus características físicas.</a:t>
            </a:r>
            <a:endParaRPr lang="es-ES" dirty="0"/>
          </a:p>
        </p:txBody>
      </p:sp>
    </p:spTree>
    <p:extLst>
      <p:ext uri="{BB962C8B-B14F-4D97-AF65-F5344CB8AC3E}">
        <p14:creationId xmlns:p14="http://schemas.microsoft.com/office/powerpoint/2010/main" val="93774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273" y="764373"/>
            <a:ext cx="8388926" cy="1293028"/>
          </a:xfrm>
        </p:spPr>
        <p:txBody>
          <a:bodyPr>
            <a:normAutofit/>
          </a:bodyPr>
          <a:lstStyle/>
          <a:p>
            <a:pPr lvl="1" algn="l" rtl="0">
              <a:lnSpc>
                <a:spcPct val="90000"/>
              </a:lnSpc>
              <a:spcBef>
                <a:spcPct val="0"/>
              </a:spcBef>
            </a:pPr>
            <a:r>
              <a:rPr lang="es-ES" sz="3600" b="1" dirty="0" smtClean="0">
                <a:solidFill>
                  <a:schemeClr val="accent5"/>
                </a:solidFill>
                <a:latin typeface="+mn-lt"/>
              </a:rPr>
              <a:t>Preparar: Establecer las necesidades de datos y almacenarlos.</a:t>
            </a:r>
            <a:endParaRPr lang="es-ES" sz="3600" b="1" dirty="0">
              <a:latin typeface="+mn-lt"/>
            </a:endParaRPr>
          </a:p>
        </p:txBody>
      </p:sp>
      <p:sp>
        <p:nvSpPr>
          <p:cNvPr id="3" name="Marcador de contenido 2"/>
          <p:cNvSpPr>
            <a:spLocks noGrp="1"/>
          </p:cNvSpPr>
          <p:nvPr>
            <p:ph idx="1"/>
          </p:nvPr>
        </p:nvSpPr>
        <p:spPr/>
        <p:txBody>
          <a:bodyPr>
            <a:normAutofit fontScale="77500" lnSpcReduction="20000"/>
          </a:bodyPr>
          <a:lstStyle/>
          <a:p>
            <a:pPr marL="0" indent="0">
              <a:buNone/>
            </a:pPr>
            <a:r>
              <a:rPr lang="es-ES" dirty="0" smtClean="0"/>
              <a:t>Los datos utilizados son tomados de la fuente original ‘EDI Data Portal’</a:t>
            </a:r>
          </a:p>
          <a:p>
            <a:pPr marL="0" indent="0">
              <a:buNone/>
            </a:pPr>
            <a:endParaRPr lang="es-ES" dirty="0"/>
          </a:p>
          <a:p>
            <a:pPr marL="0" indent="0" fontAlgn="base">
              <a:buNone/>
            </a:pPr>
            <a:r>
              <a:rPr lang="es-ES" dirty="0"/>
              <a:t>Original data </a:t>
            </a:r>
            <a:r>
              <a:rPr lang="es-ES" dirty="0" err="1"/>
              <a:t>accessed</a:t>
            </a:r>
            <a:r>
              <a:rPr lang="es-ES" dirty="0"/>
              <a:t> </a:t>
            </a:r>
            <a:r>
              <a:rPr lang="es-ES" dirty="0" err="1"/>
              <a:t>via</a:t>
            </a:r>
            <a:r>
              <a:rPr lang="es-ES" dirty="0"/>
              <a:t> </a:t>
            </a:r>
            <a:r>
              <a:rPr lang="es-ES" dirty="0" err="1"/>
              <a:t>the</a:t>
            </a:r>
            <a:r>
              <a:rPr lang="es-ES" dirty="0"/>
              <a:t> </a:t>
            </a:r>
            <a:r>
              <a:rPr lang="es-ES" dirty="0" err="1">
                <a:hlinkClick r:id="rId2"/>
              </a:rPr>
              <a:t>Environmental</a:t>
            </a:r>
            <a:r>
              <a:rPr lang="es-ES" dirty="0">
                <a:hlinkClick r:id="rId2"/>
              </a:rPr>
              <a:t> Data </a:t>
            </a:r>
            <a:r>
              <a:rPr lang="es-ES" dirty="0" err="1">
                <a:hlinkClick r:id="rId2"/>
              </a:rPr>
              <a:t>Initiative</a:t>
            </a:r>
            <a:r>
              <a:rPr lang="es-ES" dirty="0"/>
              <a:t>:</a:t>
            </a:r>
          </a:p>
          <a:p>
            <a:r>
              <a:rPr lang="es-ES" dirty="0"/>
              <a:t>Palmer </a:t>
            </a:r>
            <a:r>
              <a:rPr lang="es-ES" dirty="0" err="1"/>
              <a:t>Station</a:t>
            </a:r>
            <a:r>
              <a:rPr lang="es-ES" dirty="0"/>
              <a:t> </a:t>
            </a:r>
            <a:r>
              <a:rPr lang="es-ES" dirty="0" err="1"/>
              <a:t>Antarctica</a:t>
            </a:r>
            <a:r>
              <a:rPr lang="es-ES" dirty="0"/>
              <a:t> LTER and K. Gorman. 2020. </a:t>
            </a:r>
            <a:r>
              <a:rPr lang="es-ES" dirty="0" err="1"/>
              <a:t>Structural</a:t>
            </a:r>
            <a:r>
              <a:rPr lang="es-ES" dirty="0"/>
              <a:t> </a:t>
            </a:r>
            <a:r>
              <a:rPr lang="es-ES" dirty="0" err="1"/>
              <a:t>size</a:t>
            </a:r>
            <a:r>
              <a:rPr lang="es-ES" dirty="0"/>
              <a:t> </a:t>
            </a:r>
            <a:r>
              <a:rPr lang="es-ES" dirty="0" err="1"/>
              <a:t>measurements</a:t>
            </a:r>
            <a:r>
              <a:rPr lang="es-ES" dirty="0"/>
              <a:t> and </a:t>
            </a:r>
            <a:r>
              <a:rPr lang="es-ES" dirty="0" err="1"/>
              <a:t>isotopic</a:t>
            </a:r>
            <a:r>
              <a:rPr lang="es-ES" dirty="0"/>
              <a:t> </a:t>
            </a:r>
            <a:r>
              <a:rPr lang="es-ES" dirty="0" err="1"/>
              <a:t>signatures</a:t>
            </a:r>
            <a:r>
              <a:rPr lang="es-ES" dirty="0"/>
              <a:t> of </a:t>
            </a:r>
            <a:r>
              <a:rPr lang="es-ES" dirty="0" err="1"/>
              <a:t>foraging</a:t>
            </a:r>
            <a:r>
              <a:rPr lang="es-ES" dirty="0"/>
              <a:t> </a:t>
            </a:r>
            <a:r>
              <a:rPr lang="es-ES" dirty="0" err="1"/>
              <a:t>among</a:t>
            </a:r>
            <a:r>
              <a:rPr lang="es-ES" dirty="0"/>
              <a:t> </a:t>
            </a:r>
            <a:r>
              <a:rPr lang="es-ES" dirty="0" err="1"/>
              <a:t>adult</a:t>
            </a:r>
            <a:r>
              <a:rPr lang="es-ES" dirty="0"/>
              <a:t> </a:t>
            </a:r>
            <a:r>
              <a:rPr lang="es-ES" dirty="0" err="1"/>
              <a:t>male</a:t>
            </a:r>
            <a:r>
              <a:rPr lang="es-ES" dirty="0"/>
              <a:t> and </a:t>
            </a:r>
            <a:r>
              <a:rPr lang="es-ES" dirty="0" err="1"/>
              <a:t>female</a:t>
            </a:r>
            <a:r>
              <a:rPr lang="es-ES" dirty="0"/>
              <a:t> </a:t>
            </a:r>
            <a:r>
              <a:rPr lang="es-ES" dirty="0" err="1"/>
              <a:t>Adélie</a:t>
            </a:r>
            <a:r>
              <a:rPr lang="es-ES" dirty="0"/>
              <a:t> </a:t>
            </a:r>
            <a:r>
              <a:rPr lang="es-ES" dirty="0" err="1"/>
              <a:t>penguins</a:t>
            </a:r>
            <a:r>
              <a:rPr lang="es-ES" dirty="0"/>
              <a:t> (</a:t>
            </a:r>
            <a:r>
              <a:rPr lang="es-ES" dirty="0" err="1"/>
              <a:t>Pygoscelis</a:t>
            </a:r>
            <a:r>
              <a:rPr lang="es-ES" dirty="0"/>
              <a:t> </a:t>
            </a:r>
            <a:r>
              <a:rPr lang="es-ES" dirty="0" err="1"/>
              <a:t>adeliae</a:t>
            </a:r>
            <a:r>
              <a:rPr lang="es-ES" dirty="0"/>
              <a:t>) </a:t>
            </a:r>
            <a:r>
              <a:rPr lang="es-ES" dirty="0" err="1"/>
              <a:t>nesting</a:t>
            </a:r>
            <a:r>
              <a:rPr lang="es-ES" dirty="0"/>
              <a:t> </a:t>
            </a:r>
            <a:r>
              <a:rPr lang="es-ES" dirty="0" err="1"/>
              <a:t>along</a:t>
            </a:r>
            <a:r>
              <a:rPr lang="es-ES" dirty="0"/>
              <a:t> </a:t>
            </a:r>
            <a:r>
              <a:rPr lang="es-ES" dirty="0" err="1"/>
              <a:t>the</a:t>
            </a:r>
            <a:r>
              <a:rPr lang="es-ES" dirty="0"/>
              <a:t> Palmer </a:t>
            </a:r>
            <a:r>
              <a:rPr lang="es-ES" dirty="0" err="1"/>
              <a:t>Archipelago</a:t>
            </a:r>
            <a:r>
              <a:rPr lang="es-ES" dirty="0"/>
              <a:t> </a:t>
            </a:r>
            <a:r>
              <a:rPr lang="es-ES" dirty="0" err="1"/>
              <a:t>near</a:t>
            </a:r>
            <a:r>
              <a:rPr lang="es-ES" dirty="0"/>
              <a:t> Palmer </a:t>
            </a:r>
            <a:r>
              <a:rPr lang="es-ES" dirty="0" err="1"/>
              <a:t>Station</a:t>
            </a:r>
            <a:r>
              <a:rPr lang="es-ES" dirty="0"/>
              <a:t>, 2007-2009 ver 5. </a:t>
            </a:r>
            <a:r>
              <a:rPr lang="es-ES" dirty="0" err="1"/>
              <a:t>Environmental</a:t>
            </a:r>
            <a:r>
              <a:rPr lang="es-ES" dirty="0"/>
              <a:t> Data </a:t>
            </a:r>
            <a:r>
              <a:rPr lang="es-ES" dirty="0" err="1"/>
              <a:t>Initiative</a:t>
            </a:r>
            <a:r>
              <a:rPr lang="es-ES" dirty="0"/>
              <a:t>. https://doi.org/10.6073/pasta/98b16d7d563f265cb52372c8ca99e60f (</a:t>
            </a:r>
            <a:r>
              <a:rPr lang="es-ES" dirty="0" err="1"/>
              <a:t>Accessed</a:t>
            </a:r>
            <a:r>
              <a:rPr lang="es-ES" dirty="0"/>
              <a:t> 2022-01-26</a:t>
            </a:r>
            <a:r>
              <a:rPr lang="es-ES" dirty="0" smtClean="0"/>
              <a:t>).</a:t>
            </a:r>
          </a:p>
          <a:p>
            <a:r>
              <a:rPr lang="es-ES" dirty="0"/>
              <a:t>Palmer </a:t>
            </a:r>
            <a:r>
              <a:rPr lang="es-ES" dirty="0" err="1"/>
              <a:t>Station</a:t>
            </a:r>
            <a:r>
              <a:rPr lang="es-ES" dirty="0"/>
              <a:t> </a:t>
            </a:r>
            <a:r>
              <a:rPr lang="es-ES" dirty="0" err="1"/>
              <a:t>Antarctica</a:t>
            </a:r>
            <a:r>
              <a:rPr lang="es-ES" dirty="0"/>
              <a:t> LTER and K. Gorman. 2020. </a:t>
            </a:r>
            <a:r>
              <a:rPr lang="es-ES" dirty="0" err="1"/>
              <a:t>Structural</a:t>
            </a:r>
            <a:r>
              <a:rPr lang="es-ES" dirty="0"/>
              <a:t> </a:t>
            </a:r>
            <a:r>
              <a:rPr lang="es-ES" dirty="0" err="1"/>
              <a:t>size</a:t>
            </a:r>
            <a:r>
              <a:rPr lang="es-ES" dirty="0"/>
              <a:t> </a:t>
            </a:r>
            <a:r>
              <a:rPr lang="es-ES" dirty="0" err="1"/>
              <a:t>measurements</a:t>
            </a:r>
            <a:r>
              <a:rPr lang="es-ES" dirty="0"/>
              <a:t> and </a:t>
            </a:r>
            <a:r>
              <a:rPr lang="es-ES" dirty="0" err="1"/>
              <a:t>isotopic</a:t>
            </a:r>
            <a:r>
              <a:rPr lang="es-ES" dirty="0"/>
              <a:t> </a:t>
            </a:r>
            <a:r>
              <a:rPr lang="es-ES" dirty="0" err="1"/>
              <a:t>signatures</a:t>
            </a:r>
            <a:r>
              <a:rPr lang="es-ES" dirty="0"/>
              <a:t> of </a:t>
            </a:r>
            <a:r>
              <a:rPr lang="es-ES" dirty="0" err="1"/>
              <a:t>foraging</a:t>
            </a:r>
            <a:r>
              <a:rPr lang="es-ES" dirty="0"/>
              <a:t> </a:t>
            </a:r>
            <a:r>
              <a:rPr lang="es-ES" dirty="0" err="1"/>
              <a:t>among</a:t>
            </a:r>
            <a:r>
              <a:rPr lang="es-ES" dirty="0"/>
              <a:t> </a:t>
            </a:r>
            <a:r>
              <a:rPr lang="es-ES" dirty="0" err="1"/>
              <a:t>adult</a:t>
            </a:r>
            <a:r>
              <a:rPr lang="es-ES" dirty="0"/>
              <a:t> </a:t>
            </a:r>
            <a:r>
              <a:rPr lang="es-ES" dirty="0" err="1"/>
              <a:t>male</a:t>
            </a:r>
            <a:r>
              <a:rPr lang="es-ES" dirty="0"/>
              <a:t> and </a:t>
            </a:r>
            <a:r>
              <a:rPr lang="es-ES" dirty="0" err="1"/>
              <a:t>female</a:t>
            </a:r>
            <a:r>
              <a:rPr lang="es-ES" dirty="0"/>
              <a:t> </a:t>
            </a:r>
            <a:r>
              <a:rPr lang="es-ES" dirty="0" err="1"/>
              <a:t>Gentoo</a:t>
            </a:r>
            <a:r>
              <a:rPr lang="es-ES" dirty="0"/>
              <a:t> </a:t>
            </a:r>
            <a:r>
              <a:rPr lang="es-ES" dirty="0" err="1"/>
              <a:t>penguin</a:t>
            </a:r>
            <a:r>
              <a:rPr lang="es-ES" dirty="0"/>
              <a:t> (</a:t>
            </a:r>
            <a:r>
              <a:rPr lang="es-ES" dirty="0" err="1"/>
              <a:t>Pygoscelis</a:t>
            </a:r>
            <a:r>
              <a:rPr lang="es-ES" dirty="0"/>
              <a:t> </a:t>
            </a:r>
            <a:r>
              <a:rPr lang="es-ES" dirty="0" err="1"/>
              <a:t>papua</a:t>
            </a:r>
            <a:r>
              <a:rPr lang="es-ES" dirty="0"/>
              <a:t>) </a:t>
            </a:r>
            <a:r>
              <a:rPr lang="es-ES" dirty="0" err="1"/>
              <a:t>nesting</a:t>
            </a:r>
            <a:r>
              <a:rPr lang="es-ES" dirty="0"/>
              <a:t> </a:t>
            </a:r>
            <a:r>
              <a:rPr lang="es-ES" dirty="0" err="1"/>
              <a:t>along</a:t>
            </a:r>
            <a:r>
              <a:rPr lang="es-ES" dirty="0"/>
              <a:t> </a:t>
            </a:r>
            <a:r>
              <a:rPr lang="es-ES" dirty="0" err="1"/>
              <a:t>the</a:t>
            </a:r>
            <a:r>
              <a:rPr lang="es-ES" dirty="0"/>
              <a:t> Palmer </a:t>
            </a:r>
            <a:r>
              <a:rPr lang="es-ES" dirty="0" err="1"/>
              <a:t>Archipelago</a:t>
            </a:r>
            <a:r>
              <a:rPr lang="es-ES" dirty="0"/>
              <a:t> </a:t>
            </a:r>
            <a:r>
              <a:rPr lang="es-ES" dirty="0" err="1"/>
              <a:t>near</a:t>
            </a:r>
            <a:r>
              <a:rPr lang="es-ES" dirty="0"/>
              <a:t> Palmer </a:t>
            </a:r>
            <a:r>
              <a:rPr lang="es-ES" dirty="0" err="1"/>
              <a:t>Station</a:t>
            </a:r>
            <a:r>
              <a:rPr lang="es-ES" dirty="0"/>
              <a:t>, 2007-2009 ver 5. </a:t>
            </a:r>
            <a:r>
              <a:rPr lang="es-ES" dirty="0" err="1"/>
              <a:t>Environmental</a:t>
            </a:r>
            <a:r>
              <a:rPr lang="es-ES" dirty="0"/>
              <a:t> Data </a:t>
            </a:r>
            <a:r>
              <a:rPr lang="es-ES" dirty="0" err="1"/>
              <a:t>Initiative</a:t>
            </a:r>
            <a:r>
              <a:rPr lang="es-ES" dirty="0"/>
              <a:t>. https://doi.org/10.6073/pasta/7fca67fb28d56ee2ffa3d9370ebda689 (</a:t>
            </a:r>
            <a:r>
              <a:rPr lang="es-ES" dirty="0" err="1"/>
              <a:t>Accessed</a:t>
            </a:r>
            <a:r>
              <a:rPr lang="es-ES" dirty="0"/>
              <a:t> 2022-01-26</a:t>
            </a:r>
            <a:r>
              <a:rPr lang="es-ES" dirty="0" smtClean="0"/>
              <a:t>).</a:t>
            </a:r>
          </a:p>
          <a:p>
            <a:r>
              <a:rPr lang="es-ES" dirty="0"/>
              <a:t>Palmer </a:t>
            </a:r>
            <a:r>
              <a:rPr lang="es-ES" dirty="0" err="1"/>
              <a:t>Station</a:t>
            </a:r>
            <a:r>
              <a:rPr lang="es-ES" dirty="0"/>
              <a:t> </a:t>
            </a:r>
            <a:r>
              <a:rPr lang="es-ES" dirty="0" err="1"/>
              <a:t>Antarctica</a:t>
            </a:r>
            <a:r>
              <a:rPr lang="es-ES" dirty="0"/>
              <a:t> LTER and K. Gorman. 2020. </a:t>
            </a:r>
            <a:r>
              <a:rPr lang="es-ES" dirty="0" err="1"/>
              <a:t>Structural</a:t>
            </a:r>
            <a:r>
              <a:rPr lang="es-ES" dirty="0"/>
              <a:t> </a:t>
            </a:r>
            <a:r>
              <a:rPr lang="es-ES" dirty="0" err="1"/>
              <a:t>size</a:t>
            </a:r>
            <a:r>
              <a:rPr lang="es-ES" dirty="0"/>
              <a:t> </a:t>
            </a:r>
            <a:r>
              <a:rPr lang="es-ES" dirty="0" err="1"/>
              <a:t>measurements</a:t>
            </a:r>
            <a:r>
              <a:rPr lang="es-ES" dirty="0"/>
              <a:t> and </a:t>
            </a:r>
            <a:r>
              <a:rPr lang="es-ES" dirty="0" err="1"/>
              <a:t>isotopic</a:t>
            </a:r>
            <a:r>
              <a:rPr lang="es-ES" dirty="0"/>
              <a:t> </a:t>
            </a:r>
            <a:r>
              <a:rPr lang="es-ES" dirty="0" err="1"/>
              <a:t>signatures</a:t>
            </a:r>
            <a:r>
              <a:rPr lang="es-ES" dirty="0"/>
              <a:t> of </a:t>
            </a:r>
            <a:r>
              <a:rPr lang="es-ES" dirty="0" err="1"/>
              <a:t>foraging</a:t>
            </a:r>
            <a:r>
              <a:rPr lang="es-ES" dirty="0"/>
              <a:t> </a:t>
            </a:r>
            <a:r>
              <a:rPr lang="es-ES" dirty="0" err="1"/>
              <a:t>among</a:t>
            </a:r>
            <a:r>
              <a:rPr lang="es-ES" dirty="0"/>
              <a:t> </a:t>
            </a:r>
            <a:r>
              <a:rPr lang="es-ES" dirty="0" err="1"/>
              <a:t>adult</a:t>
            </a:r>
            <a:r>
              <a:rPr lang="es-ES" dirty="0"/>
              <a:t> </a:t>
            </a:r>
            <a:r>
              <a:rPr lang="es-ES" dirty="0" err="1"/>
              <a:t>male</a:t>
            </a:r>
            <a:r>
              <a:rPr lang="es-ES" dirty="0"/>
              <a:t> and </a:t>
            </a:r>
            <a:r>
              <a:rPr lang="es-ES" dirty="0" err="1"/>
              <a:t>female</a:t>
            </a:r>
            <a:r>
              <a:rPr lang="es-ES" dirty="0"/>
              <a:t> </a:t>
            </a:r>
            <a:r>
              <a:rPr lang="es-ES" dirty="0" err="1"/>
              <a:t>Chinstrap</a:t>
            </a:r>
            <a:r>
              <a:rPr lang="es-ES" dirty="0"/>
              <a:t> </a:t>
            </a:r>
            <a:r>
              <a:rPr lang="es-ES" dirty="0" err="1"/>
              <a:t>penguin</a:t>
            </a:r>
            <a:r>
              <a:rPr lang="es-ES" dirty="0"/>
              <a:t> (</a:t>
            </a:r>
            <a:r>
              <a:rPr lang="es-ES" dirty="0" err="1"/>
              <a:t>Pygoscelis</a:t>
            </a:r>
            <a:r>
              <a:rPr lang="es-ES" dirty="0"/>
              <a:t> </a:t>
            </a:r>
            <a:r>
              <a:rPr lang="es-ES" dirty="0" err="1"/>
              <a:t>antarctica</a:t>
            </a:r>
            <a:r>
              <a:rPr lang="es-ES" dirty="0"/>
              <a:t>) </a:t>
            </a:r>
            <a:r>
              <a:rPr lang="es-ES" dirty="0" err="1"/>
              <a:t>nesting</a:t>
            </a:r>
            <a:r>
              <a:rPr lang="es-ES" dirty="0"/>
              <a:t> </a:t>
            </a:r>
            <a:r>
              <a:rPr lang="es-ES" dirty="0" err="1"/>
              <a:t>along</a:t>
            </a:r>
            <a:r>
              <a:rPr lang="es-ES" dirty="0"/>
              <a:t> </a:t>
            </a:r>
            <a:r>
              <a:rPr lang="es-ES" dirty="0" err="1"/>
              <a:t>the</a:t>
            </a:r>
            <a:r>
              <a:rPr lang="es-ES" dirty="0"/>
              <a:t> Palmer </a:t>
            </a:r>
            <a:r>
              <a:rPr lang="es-ES" dirty="0" err="1"/>
              <a:t>Archipelago</a:t>
            </a:r>
            <a:r>
              <a:rPr lang="es-ES" dirty="0"/>
              <a:t> </a:t>
            </a:r>
            <a:r>
              <a:rPr lang="es-ES" dirty="0" err="1"/>
              <a:t>near</a:t>
            </a:r>
            <a:r>
              <a:rPr lang="es-ES" dirty="0"/>
              <a:t> Palmer </a:t>
            </a:r>
            <a:r>
              <a:rPr lang="es-ES" dirty="0" err="1"/>
              <a:t>Station</a:t>
            </a:r>
            <a:r>
              <a:rPr lang="es-ES" dirty="0"/>
              <a:t>, 2007-2009 ver 6. </a:t>
            </a:r>
            <a:r>
              <a:rPr lang="es-ES" dirty="0" err="1"/>
              <a:t>Environmental</a:t>
            </a:r>
            <a:r>
              <a:rPr lang="es-ES" dirty="0"/>
              <a:t> Data </a:t>
            </a:r>
            <a:r>
              <a:rPr lang="es-ES" dirty="0" err="1"/>
              <a:t>Initiative</a:t>
            </a:r>
            <a:r>
              <a:rPr lang="es-ES" dirty="0"/>
              <a:t>. https://doi.org/10.6073/pasta/c14dfcfada8ea13a17536e73eb6fbe9e (</a:t>
            </a:r>
            <a:r>
              <a:rPr lang="es-ES" dirty="0" err="1"/>
              <a:t>Accessed</a:t>
            </a:r>
            <a:r>
              <a:rPr lang="es-ES" dirty="0"/>
              <a:t> 2022-01-26</a:t>
            </a:r>
            <a:r>
              <a:rPr lang="es-ES" dirty="0" smtClean="0"/>
              <a:t>).</a:t>
            </a:r>
            <a:endParaRPr lang="es-ES" dirty="0"/>
          </a:p>
        </p:txBody>
      </p:sp>
    </p:spTree>
    <p:extLst>
      <p:ext uri="{BB962C8B-B14F-4D97-AF65-F5344CB8AC3E}">
        <p14:creationId xmlns:p14="http://schemas.microsoft.com/office/powerpoint/2010/main" val="281366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91098" y="1080020"/>
            <a:ext cx="7762702" cy="391333"/>
          </a:xfrm>
        </p:spPr>
        <p:txBody>
          <a:bodyPr>
            <a:normAutofit fontScale="90000"/>
          </a:bodyPr>
          <a:lstStyle/>
          <a:p>
            <a:r>
              <a:rPr lang="es-ES" b="1" cap="none" dirty="0" smtClean="0">
                <a:solidFill>
                  <a:schemeClr val="accent5"/>
                </a:solidFill>
              </a:rPr>
              <a:t>Derechos intelectuales y de datos</a:t>
            </a:r>
            <a:endParaRPr lang="es-ES" b="1" cap="none" dirty="0">
              <a:solidFill>
                <a:schemeClr val="accent5"/>
              </a:solidFill>
            </a:endParaRPr>
          </a:p>
        </p:txBody>
      </p:sp>
      <p:sp>
        <p:nvSpPr>
          <p:cNvPr id="3" name="Marcador de contenido 2"/>
          <p:cNvSpPr>
            <a:spLocks noGrp="1"/>
          </p:cNvSpPr>
          <p:nvPr>
            <p:ph idx="1"/>
          </p:nvPr>
        </p:nvSpPr>
        <p:spPr>
          <a:xfrm>
            <a:off x="838200" y="1986135"/>
            <a:ext cx="10515600" cy="4871865"/>
          </a:xfrm>
        </p:spPr>
        <p:txBody>
          <a:bodyPr>
            <a:normAutofit/>
          </a:bodyPr>
          <a:lstStyle/>
          <a:p>
            <a:r>
              <a:rPr lang="en-US" dirty="0"/>
              <a:t>This data package is released to the public domain under Creative Commons CC0 1.0 No Rights Reserved (see: https://creativecommons.org/publicdomain/zero/1.0/). It is considered professional etiquette to provide attribution of the original work if this data package is shared in whole or by individual components. A generic citation is provided for this data package on the website https://portal.edirepository.org (herein website” in the summary metadata page. Communication (and collaboration) with the creators of this data package is recommended to prevent duplicate research or publication. This data package (and its components) is made available as is and with no warranty of accuracy or fitness for use. The creators of this data package and the website shall not be liable for any damages resulting from misinterpretation or misuse of the data package or its components. Periodic updates of this data package may be available from the website. Thank you</a:t>
            </a:r>
            <a:endParaRPr lang="es-ES" dirty="0"/>
          </a:p>
        </p:txBody>
      </p:sp>
    </p:spTree>
    <p:extLst>
      <p:ext uri="{BB962C8B-B14F-4D97-AF65-F5344CB8AC3E}">
        <p14:creationId xmlns:p14="http://schemas.microsoft.com/office/powerpoint/2010/main" val="356080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78924"/>
            <a:ext cx="10515600" cy="2186248"/>
          </a:xfrm>
        </p:spPr>
        <p:txBody>
          <a:bodyPr/>
          <a:lstStyle/>
          <a:p>
            <a:pPr marL="514350" indent="-514350">
              <a:buAutoNum type="arabicPeriod"/>
            </a:pPr>
            <a:r>
              <a:rPr lang="es-ES" dirty="0" smtClean="0"/>
              <a:t>Dado que los datos se encuentran en tres distintos archivos, se debe de validar que tengan los mismos atributos.</a:t>
            </a:r>
          </a:p>
          <a:p>
            <a:pPr marL="514350" indent="-514350">
              <a:buAutoNum type="arabicPeriod"/>
            </a:pPr>
            <a:r>
              <a:rPr lang="es-ES" dirty="0" smtClean="0"/>
              <a:t>Realizar la unión de los tres archivos de datos en uno.</a:t>
            </a:r>
          </a:p>
          <a:p>
            <a:pPr marL="514350" indent="-514350">
              <a:buAutoNum type="arabicPeriod"/>
            </a:pPr>
            <a:endParaRPr lang="es-ES" dirty="0"/>
          </a:p>
          <a:p>
            <a:pPr marL="0" indent="0">
              <a:buNone/>
            </a:pPr>
            <a:r>
              <a:rPr lang="es-ES" dirty="0" smtClean="0"/>
              <a:t>Estas tareas se efectúan en un proyecto de </a:t>
            </a:r>
            <a:r>
              <a:rPr lang="es-ES" dirty="0" err="1" smtClean="0"/>
              <a:t>Jupyter</a:t>
            </a:r>
            <a:r>
              <a:rPr lang="es-ES" dirty="0" smtClean="0"/>
              <a:t> Notebooks.</a:t>
            </a:r>
          </a:p>
        </p:txBody>
      </p:sp>
    </p:spTree>
    <p:extLst>
      <p:ext uri="{BB962C8B-B14F-4D97-AF65-F5344CB8AC3E}">
        <p14:creationId xmlns:p14="http://schemas.microsoft.com/office/powerpoint/2010/main" val="3670855081"/>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356</TotalTime>
  <Words>455</Words>
  <Application>Microsoft Office PowerPoint</Application>
  <PresentationFormat>Panorámica</PresentationFormat>
  <Paragraphs>32</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Century Gothic</vt:lpstr>
      <vt:lpstr>Estela de condensación</vt:lpstr>
      <vt:lpstr>Análisis exploratorio de datos archipiélago Palmer</vt:lpstr>
      <vt:lpstr>Contexto de los datos</vt:lpstr>
      <vt:lpstr>Método de análisis de datos utilizado</vt:lpstr>
      <vt:lpstr>Preguntar: Establecer el problema a resolver.</vt:lpstr>
      <vt:lpstr>Preparar: Establecer las necesidades de datos y almacenarlos.</vt:lpstr>
      <vt:lpstr>Derechos intelectuales y de datos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exploratorio de datos Palmer al archipielago Palmer Data</dc:title>
  <dc:creator>Fabian Pedreros Camargo</dc:creator>
  <cp:lastModifiedBy>Fabian Pedreros Camargo</cp:lastModifiedBy>
  <cp:revision>19</cp:revision>
  <dcterms:created xsi:type="dcterms:W3CDTF">2022-01-26T03:31:31Z</dcterms:created>
  <dcterms:modified xsi:type="dcterms:W3CDTF">2022-03-07T04:48:28Z</dcterms:modified>
</cp:coreProperties>
</file>