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57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76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847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726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050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4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035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418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2298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0014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192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77385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27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49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2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22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57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72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59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3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196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6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0329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89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2200" y="1740876"/>
            <a:ext cx="8027600" cy="2288587"/>
          </a:xfrm>
        </p:spPr>
        <p:txBody>
          <a:bodyPr/>
          <a:lstStyle/>
          <a:p>
            <a:r>
              <a:rPr lang="en-US" dirty="0"/>
              <a:t>Analysis of the Olympic for athletics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99000" y="4134969"/>
            <a:ext cx="4394000" cy="1456937"/>
          </a:xfrm>
        </p:spPr>
        <p:txBody>
          <a:bodyPr/>
          <a:lstStyle/>
          <a:p>
            <a:r>
              <a:rPr lang="en-US" dirty="0" err="1" smtClean="0"/>
              <a:t>SportsStats</a:t>
            </a:r>
            <a:endParaRPr lang="en-US" dirty="0" smtClean="0"/>
          </a:p>
          <a:p>
            <a:r>
              <a:rPr lang="en-US" dirty="0" smtClean="0"/>
              <a:t>Fabian Enrique Pedreros</a:t>
            </a:r>
          </a:p>
          <a:p>
            <a:r>
              <a:rPr lang="en-US" dirty="0" smtClean="0"/>
              <a:t>September 2022</a:t>
            </a:r>
          </a:p>
          <a:p>
            <a:r>
              <a:rPr lang="en-US" dirty="0" smtClean="0"/>
              <a:t>Data from 1896 to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42831" y="1486861"/>
            <a:ext cx="9979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believe that women have a greater chance of winning a medal in athletic competitions at the Olympics, given that there are fewer women than men who enter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accent4"/>
                </a:solidFill>
              </a:rPr>
              <a:t>Rejected hypothesis.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There are no significant differences between the proportions of athletes who have won medals according to sex, so women have the same probability as men of winning a medal.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 instinct leads me to think that if there is a relationship between </a:t>
            </a:r>
            <a:r>
              <a:rPr lang="en-US" dirty="0" smtClean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, weight and medal winning, </a:t>
            </a:r>
            <a:r>
              <a:rPr lang="en-US" dirty="0">
                <a:solidFill>
                  <a:schemeClr val="accent4"/>
                </a:solidFill>
              </a:rPr>
              <a:t>Rejected hypothesis.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There is no clear tendency to associate the behavior of the height or weight of athletes with winning a </a:t>
            </a:r>
            <a:r>
              <a:rPr lang="en-US" dirty="0" smtClean="0">
                <a:solidFill>
                  <a:schemeClr val="accent4"/>
                </a:solidFill>
              </a:rPr>
              <a:t>medal. 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athletes </a:t>
            </a:r>
            <a:r>
              <a:rPr lang="en-US" dirty="0">
                <a:solidFill>
                  <a:schemeClr val="bg1"/>
                </a:solidFill>
              </a:rPr>
              <a:t>under the age of 20 should be in better physical condition and therefore should win the most medals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accent4"/>
                </a:solidFill>
              </a:rPr>
              <a:t>Rejected hypothesis.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There is no greater proportion of medal-winning athletes under 21 years of age, in fact the proportion of medal-winning older athletes is greater than that of younger athletes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02009" y="718819"/>
            <a:ext cx="161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Hypothesis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eñal de prohibido 1"/>
          <p:cNvSpPr/>
          <p:nvPr/>
        </p:nvSpPr>
        <p:spPr>
          <a:xfrm>
            <a:off x="450009" y="1562793"/>
            <a:ext cx="504000" cy="5040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eñal de prohibido 4"/>
          <p:cNvSpPr/>
          <p:nvPr/>
        </p:nvSpPr>
        <p:spPr>
          <a:xfrm>
            <a:off x="450009" y="2876204"/>
            <a:ext cx="504000" cy="5040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ñal de prohibido 5"/>
          <p:cNvSpPr/>
          <p:nvPr/>
        </p:nvSpPr>
        <p:spPr>
          <a:xfrm>
            <a:off x="450009" y="4272742"/>
            <a:ext cx="504000" cy="5040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0682" b="11623"/>
          <a:stretch/>
        </p:blipFill>
        <p:spPr>
          <a:xfrm>
            <a:off x="278462" y="2458300"/>
            <a:ext cx="7517793" cy="2504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/>
          <p:cNvSpPr txBox="1"/>
          <p:nvPr/>
        </p:nvSpPr>
        <p:spPr>
          <a:xfrm>
            <a:off x="7931659" y="3888466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differences observed for both weight and height by sex, in terms of the central statistics</a:t>
            </a:r>
            <a:r>
              <a:rPr lang="en-US" dirty="0">
                <a:solidFill>
                  <a:schemeClr val="accent4"/>
                </a:solidFill>
              </a:rPr>
              <a:t>, are not sufficient to validate that statistically there is a difference</a:t>
            </a:r>
            <a:r>
              <a:rPr lang="en-US" dirty="0">
                <a:solidFill>
                  <a:schemeClr val="bg1"/>
                </a:solidFill>
              </a:rPr>
              <a:t> in age, weight and height that explains whether or not an athlete wins an Olympic medal.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931659" y="1304138"/>
            <a:ext cx="3332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categorical variable </a:t>
            </a:r>
            <a:r>
              <a:rPr lang="en-US" dirty="0" err="1">
                <a:solidFill>
                  <a:schemeClr val="bg1"/>
                </a:solidFill>
              </a:rPr>
              <a:t>Age_group</a:t>
            </a:r>
            <a:r>
              <a:rPr lang="en-US" dirty="0">
                <a:solidFill>
                  <a:schemeClr val="bg1"/>
                </a:solidFill>
              </a:rPr>
              <a:t> is created for the numerical variable age, so that it can be used to classify the athletes more globally than the age itself; this is one of the transformations normally used for data of this type.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</p:spPr>
        <p:txBody>
          <a:bodyPr/>
          <a:lstStyle/>
          <a:p>
            <a:r>
              <a:rPr lang="en-US" dirty="0" smtClean="0"/>
              <a:t>New variables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3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6016"/>
          <a:stretch/>
        </p:blipFill>
        <p:spPr>
          <a:xfrm>
            <a:off x="6658647" y="950585"/>
            <a:ext cx="5053986" cy="5022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ángulo 3"/>
          <p:cNvSpPr/>
          <p:nvPr/>
        </p:nvSpPr>
        <p:spPr>
          <a:xfrm>
            <a:off x="357554" y="161531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correlation between the variables studied and winning a medal?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 hypothesis is that there will be an average positive correlation between weight and height with respect to winning or not winning a medal. And that age, when included in ten-year ranges, will show a negative correlation. </a:t>
            </a:r>
            <a:r>
              <a:rPr lang="en-US" dirty="0" smtClean="0">
                <a:solidFill>
                  <a:schemeClr val="bg1"/>
                </a:solidFill>
              </a:rPr>
              <a:t>Hypothesis rejected.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No Pearson correlation is observed that would indicate an associative behavior between winning a medal for athletes and other variables such as age, weight or height. Therefore, the hypothesis generated is rejected.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02009" y="718819"/>
            <a:ext cx="286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Additional questions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9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92950" y="1463039"/>
            <a:ext cx="9609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Conclusions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Statistically </a:t>
            </a:r>
            <a:r>
              <a:rPr lang="en-US" dirty="0">
                <a:solidFill>
                  <a:schemeClr val="bg1"/>
                </a:solidFill>
              </a:rPr>
              <a:t>there is no correlation between winning a medal for athletes who practice athletics with age, weight, height and sex.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Therefore, it cannot be established whether or not an athlete with any specific behavior of these variables has a greater chance of winning a medal in the Olympics.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Recommendations and actions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order to generate </a:t>
            </a:r>
            <a:r>
              <a:rPr lang="en-US" dirty="0">
                <a:solidFill>
                  <a:schemeClr val="bg1"/>
                </a:solidFill>
              </a:rPr>
              <a:t>a model that can calculate the probability of winning a medal for athletes, other data is required, either demographic or specific to the performance of athletes in other competitions.</a:t>
            </a:r>
          </a:p>
        </p:txBody>
      </p:sp>
    </p:spTree>
    <p:extLst>
      <p:ext uri="{BB962C8B-B14F-4D97-AF65-F5344CB8AC3E}">
        <p14:creationId xmlns:p14="http://schemas.microsoft.com/office/powerpoint/2010/main" val="233022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on project proposal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25100" y="1794346"/>
            <a:ext cx="9435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Client 3: </a:t>
            </a:r>
            <a:r>
              <a:rPr lang="en-US" dirty="0" err="1" smtClean="0">
                <a:solidFill>
                  <a:schemeClr val="accent4"/>
                </a:solidFill>
              </a:rPr>
              <a:t>SportsStats</a:t>
            </a:r>
            <a:r>
              <a:rPr lang="en-US" dirty="0" smtClean="0">
                <a:solidFill>
                  <a:schemeClr val="accent4"/>
                </a:solidFill>
              </a:rPr>
              <a:t> (Olympics Dataset - 120 years of data)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client/dataset selected was </a:t>
            </a:r>
            <a:r>
              <a:rPr lang="en-US" dirty="0" err="1">
                <a:solidFill>
                  <a:schemeClr val="bg1"/>
                </a:solidFill>
              </a:rPr>
              <a:t>SportStats</a:t>
            </a:r>
            <a:r>
              <a:rPr lang="en-US" dirty="0">
                <a:solidFill>
                  <a:schemeClr val="bg1"/>
                </a:solidFill>
              </a:rPr>
              <a:t> with the Olympics dataset, I chose it because one of the applications of data science is the business of sports, and I want to discover information about the performance of </a:t>
            </a:r>
            <a:r>
              <a:rPr lang="en-US" dirty="0" smtClean="0">
                <a:solidFill>
                  <a:schemeClr val="bg1"/>
                </a:solidFill>
              </a:rPr>
              <a:t>athletics in </a:t>
            </a:r>
            <a:r>
              <a:rPr lang="en-US" dirty="0">
                <a:solidFill>
                  <a:schemeClr val="bg1"/>
                </a:solidFill>
              </a:rPr>
              <a:t>the Olympics, </a:t>
            </a:r>
            <a:r>
              <a:rPr lang="en-US" dirty="0" smtClean="0">
                <a:solidFill>
                  <a:schemeClr val="bg1"/>
                </a:solidFill>
              </a:rPr>
              <a:t>and establish if is possible to determine the demographic variables capable to predict a medal winner.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</p:spPr>
        <p:txBody>
          <a:bodyPr/>
          <a:lstStyle/>
          <a:p>
            <a:r>
              <a:rPr lang="en-US" dirty="0" smtClean="0"/>
              <a:t>Build on project proposal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25101" y="1518919"/>
            <a:ext cx="161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Questions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45221" y="2087870"/>
            <a:ext cx="9187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an athlete have a greater or lesser chance of winning a medal at the Olympics if she is a woman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young athletes (under 20 years old) have a greater chance of winning a medal in athletics than athletes over 20 years old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the height and weight of the athletes influence the chances of winning a medal?</a:t>
            </a:r>
          </a:p>
        </p:txBody>
      </p:sp>
    </p:spTree>
    <p:extLst>
      <p:ext uri="{BB962C8B-B14F-4D97-AF65-F5344CB8AC3E}">
        <p14:creationId xmlns:p14="http://schemas.microsoft.com/office/powerpoint/2010/main" val="37296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25101" y="1518919"/>
            <a:ext cx="161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Hypothesis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36430" y="2303586"/>
            <a:ext cx="9187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believe that </a:t>
            </a:r>
            <a:r>
              <a:rPr lang="en-US" dirty="0">
                <a:solidFill>
                  <a:schemeClr val="accent4"/>
                </a:solidFill>
              </a:rPr>
              <a:t>women have a greater chance of winning a medal </a:t>
            </a:r>
            <a:r>
              <a:rPr lang="en-US" dirty="0">
                <a:solidFill>
                  <a:schemeClr val="bg1"/>
                </a:solidFill>
              </a:rPr>
              <a:t>in athletic competitions at the Olympics, given that there are fewer women than men who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 instinct leads me to think that if there is a </a:t>
            </a:r>
            <a:r>
              <a:rPr lang="en-US" dirty="0">
                <a:solidFill>
                  <a:schemeClr val="accent4"/>
                </a:solidFill>
              </a:rPr>
              <a:t>relationship between age, height, weight and medal </a:t>
            </a:r>
            <a:r>
              <a:rPr lang="en-US" dirty="0" smtClean="0">
                <a:solidFill>
                  <a:schemeClr val="accent4"/>
                </a:solidFill>
              </a:rPr>
              <a:t>winning.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Athletes </a:t>
            </a:r>
            <a:r>
              <a:rPr lang="en-US" dirty="0">
                <a:solidFill>
                  <a:schemeClr val="accent4"/>
                </a:solidFill>
              </a:rPr>
              <a:t>under the age of 20</a:t>
            </a:r>
            <a:r>
              <a:rPr lang="en-US" dirty="0">
                <a:solidFill>
                  <a:schemeClr val="bg1"/>
                </a:solidFill>
              </a:rPr>
              <a:t> should be in better physical condition and therefore should </a:t>
            </a:r>
            <a:r>
              <a:rPr lang="en-US" dirty="0">
                <a:solidFill>
                  <a:schemeClr val="accent4"/>
                </a:solidFill>
              </a:rPr>
              <a:t>win the most medals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</p:spPr>
        <p:txBody>
          <a:bodyPr/>
          <a:lstStyle/>
          <a:p>
            <a:r>
              <a:rPr lang="en-US" dirty="0" smtClean="0"/>
              <a:t>Build on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25100" y="1319300"/>
            <a:ext cx="161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36429" y="1888251"/>
            <a:ext cx="9187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attributes to be used will be: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new attribute is required to be created which is </a:t>
            </a:r>
            <a:r>
              <a:rPr lang="en-US" dirty="0" err="1" smtClean="0">
                <a:solidFill>
                  <a:schemeClr val="bg1"/>
                </a:solidFill>
              </a:rPr>
              <a:t>Medal_winner</a:t>
            </a:r>
            <a:r>
              <a:rPr lang="en-US" dirty="0">
                <a:solidFill>
                  <a:schemeClr val="bg1"/>
                </a:solidFill>
              </a:rPr>
              <a:t>, which will specify whether an athlete won medal (1) or not (0), as well as the attribute 'under 21'.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SQL will be used to query the required information and through data visualization to determine if there are differences between </a:t>
            </a:r>
            <a:r>
              <a:rPr lang="en-US" dirty="0" smtClean="0">
                <a:solidFill>
                  <a:schemeClr val="bg1"/>
                </a:solidFill>
              </a:rPr>
              <a:t>populations</a:t>
            </a:r>
            <a:r>
              <a:rPr lang="en-US" dirty="0">
                <a:solidFill>
                  <a:schemeClr val="bg1"/>
                </a:solidFill>
              </a:rPr>
              <a:t>. The measures to be taken into account will be the proportions of medal winners, for the </a:t>
            </a:r>
            <a:r>
              <a:rPr lang="en-US" dirty="0" smtClean="0">
                <a:solidFill>
                  <a:schemeClr val="bg1"/>
                </a:solidFill>
              </a:rPr>
              <a:t>categorical attributes, </a:t>
            </a:r>
            <a:r>
              <a:rPr lang="en-US" dirty="0">
                <a:solidFill>
                  <a:schemeClr val="bg1"/>
                </a:solidFill>
              </a:rPr>
              <a:t>and for the </a:t>
            </a:r>
            <a:r>
              <a:rPr lang="en-US" dirty="0" smtClean="0">
                <a:solidFill>
                  <a:schemeClr val="bg1"/>
                </a:solidFill>
              </a:rPr>
              <a:t>numerical </a:t>
            </a:r>
            <a:r>
              <a:rPr lang="en-US" dirty="0">
                <a:solidFill>
                  <a:schemeClr val="bg1"/>
                </a:solidFill>
              </a:rPr>
              <a:t>will be the observed behavior of the distributions and box plots.</a:t>
            </a: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</p:spPr>
        <p:txBody>
          <a:bodyPr/>
          <a:lstStyle/>
          <a:p>
            <a:r>
              <a:rPr lang="en-US" dirty="0" smtClean="0"/>
              <a:t>Build on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Insights</a:t>
            </a:r>
            <a:r>
              <a:rPr lang="es-ES" b="1" dirty="0"/>
              <a:t> </a:t>
            </a:r>
            <a:r>
              <a:rPr lang="es-ES" b="1" dirty="0" err="1" smtClean="0"/>
              <a:t>Discovered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6787661" y="4718680"/>
            <a:ext cx="492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Winners by gender are similar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no matter if the athlete is a woman or a man, </a:t>
            </a:r>
            <a:r>
              <a:rPr lang="en-US" dirty="0">
                <a:solidFill>
                  <a:schemeClr val="accent4"/>
                </a:solidFill>
              </a:rPr>
              <a:t>all have the same probability</a:t>
            </a:r>
            <a:r>
              <a:rPr lang="en-US" dirty="0">
                <a:solidFill>
                  <a:schemeClr val="bg1"/>
                </a:solidFill>
              </a:rPr>
              <a:t> according to the number of participants and the winning rate.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8385" y="1479258"/>
            <a:ext cx="1045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an athlete have a greater or lesser chance of winning a medal at the Olympics if she is a woman?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28" t="31920"/>
          <a:stretch/>
        </p:blipFill>
        <p:spPr>
          <a:xfrm>
            <a:off x="825100" y="2285547"/>
            <a:ext cx="5663622" cy="3714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/>
          <p:cNvSpPr txBox="1"/>
          <p:nvPr/>
        </p:nvSpPr>
        <p:spPr>
          <a:xfrm>
            <a:off x="6787661" y="2206417"/>
            <a:ext cx="35608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4"/>
                </a:solidFill>
              </a:rPr>
              <a:t>11.2% </a:t>
            </a:r>
            <a:r>
              <a:rPr lang="en-US" sz="3200" dirty="0" smtClean="0">
                <a:solidFill>
                  <a:schemeClr val="bg1"/>
                </a:solidFill>
              </a:rPr>
              <a:t>of the athletes win a medal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Insights</a:t>
            </a:r>
            <a:r>
              <a:rPr lang="es-ES" b="1" dirty="0"/>
              <a:t> </a:t>
            </a:r>
            <a:r>
              <a:rPr lang="es-ES" b="1" dirty="0" err="1" smtClean="0"/>
              <a:t>Discovered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95292" y="2016308"/>
            <a:ext cx="4273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</a:t>
            </a:r>
            <a:r>
              <a:rPr lang="en-US" sz="3200" dirty="0" smtClean="0">
                <a:solidFill>
                  <a:schemeClr val="bg1"/>
                </a:solidFill>
              </a:rPr>
              <a:t>thletes over 20 years old have </a:t>
            </a:r>
            <a:r>
              <a:rPr lang="en-US" sz="8800" dirty="0">
                <a:solidFill>
                  <a:srgbClr val="F64975"/>
                </a:solidFill>
              </a:rPr>
              <a:t>2.17% </a:t>
            </a:r>
            <a:r>
              <a:rPr lang="en-US" sz="3200" dirty="0" smtClean="0">
                <a:solidFill>
                  <a:schemeClr val="accent4"/>
                </a:solidFill>
              </a:rPr>
              <a:t>more</a:t>
            </a:r>
            <a:r>
              <a:rPr lang="en-US" sz="3200" dirty="0" smtClean="0">
                <a:solidFill>
                  <a:schemeClr val="bg1"/>
                </a:solidFill>
              </a:rPr>
              <a:t> medals won than younger athletes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95292" y="5508013"/>
            <a:ext cx="4810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fact </a:t>
            </a:r>
            <a:r>
              <a:rPr lang="en-US" dirty="0">
                <a:solidFill>
                  <a:schemeClr val="bg1"/>
                </a:solidFill>
              </a:rPr>
              <a:t>of being a young athlete does not increase the probability of winning a medal, but on the contrary decreases it.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28384" y="1479258"/>
            <a:ext cx="10464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young athletes (under 20 years old) have a greater chance of winning a medal in athletics than athletes over 20 years old?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2405" t="34667"/>
          <a:stretch/>
        </p:blipFill>
        <p:spPr>
          <a:xfrm>
            <a:off x="728384" y="2568357"/>
            <a:ext cx="5174569" cy="3357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/>
          <p:cNvSpPr txBox="1"/>
          <p:nvPr/>
        </p:nvSpPr>
        <p:spPr>
          <a:xfrm>
            <a:off x="6295292" y="6431343"/>
            <a:ext cx="32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Needs a further exploration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</p:spPr>
        <p:txBody>
          <a:bodyPr/>
          <a:lstStyle/>
          <a:p>
            <a:r>
              <a:rPr lang="es-ES" b="1" dirty="0" err="1"/>
              <a:t>Insights</a:t>
            </a:r>
            <a:r>
              <a:rPr lang="es-ES" b="1" dirty="0"/>
              <a:t> </a:t>
            </a:r>
            <a:r>
              <a:rPr lang="es-ES" b="1" dirty="0" err="1" smtClean="0"/>
              <a:t>Discovered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56" t="25668"/>
          <a:stretch/>
        </p:blipFill>
        <p:spPr>
          <a:xfrm>
            <a:off x="439616" y="2365131"/>
            <a:ext cx="7749374" cy="3516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/>
          <p:cNvSpPr/>
          <p:nvPr/>
        </p:nvSpPr>
        <p:spPr>
          <a:xfrm>
            <a:off x="728384" y="1479258"/>
            <a:ext cx="91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the height and weight of the athletes influence the chances of winning a medal?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93723" y="2699127"/>
            <a:ext cx="36429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differences in the </a:t>
            </a:r>
            <a:r>
              <a:rPr lang="en-US" dirty="0" smtClean="0">
                <a:solidFill>
                  <a:schemeClr val="accent4"/>
                </a:solidFill>
              </a:rPr>
              <a:t>height</a:t>
            </a:r>
            <a:r>
              <a:rPr lang="en-US" dirty="0" smtClean="0">
                <a:solidFill>
                  <a:schemeClr val="bg1"/>
                </a:solidFill>
              </a:rPr>
              <a:t> distributions between athletes who win a medal and those who do not (separated by sex), but there </a:t>
            </a:r>
            <a:r>
              <a:rPr lang="en-US" dirty="0" smtClean="0">
                <a:solidFill>
                  <a:schemeClr val="accent4"/>
                </a:solidFill>
              </a:rPr>
              <a:t>is not a large difference and a clear behavior </a:t>
            </a:r>
            <a:r>
              <a:rPr lang="en-US" dirty="0" smtClean="0">
                <a:solidFill>
                  <a:schemeClr val="bg1"/>
                </a:solidFill>
              </a:rPr>
              <a:t>that would lead to establish that greater height increases the probability of winning a medal.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</p:spPr>
        <p:txBody>
          <a:bodyPr/>
          <a:lstStyle/>
          <a:p>
            <a:r>
              <a:rPr lang="es-ES" b="1" dirty="0" err="1"/>
              <a:t>Insights</a:t>
            </a:r>
            <a:r>
              <a:rPr lang="es-ES" b="1" dirty="0"/>
              <a:t> </a:t>
            </a:r>
            <a:r>
              <a:rPr lang="es-ES" b="1" dirty="0" err="1" smtClean="0"/>
              <a:t>Discovered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728384" y="1479258"/>
            <a:ext cx="91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the height and weight of the athletes influence the chances of winning a medal?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93723" y="2699127"/>
            <a:ext cx="36429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differences in the </a:t>
            </a:r>
            <a:r>
              <a:rPr lang="en-US" dirty="0" smtClean="0">
                <a:solidFill>
                  <a:schemeClr val="accent4"/>
                </a:solidFill>
              </a:rPr>
              <a:t>weight</a:t>
            </a:r>
            <a:r>
              <a:rPr lang="en-US" dirty="0" smtClean="0">
                <a:solidFill>
                  <a:schemeClr val="bg1"/>
                </a:solidFill>
              </a:rPr>
              <a:t> distributions between athletes who win a medal and those who do not (separated by sex), but there </a:t>
            </a:r>
            <a:r>
              <a:rPr lang="en-US" dirty="0" smtClean="0">
                <a:solidFill>
                  <a:schemeClr val="accent4"/>
                </a:solidFill>
              </a:rPr>
              <a:t>is not a large difference and a clear behavior </a:t>
            </a:r>
            <a:r>
              <a:rPr lang="en-US" dirty="0" smtClean="0">
                <a:solidFill>
                  <a:schemeClr val="bg1"/>
                </a:solidFill>
              </a:rPr>
              <a:t>that would lead to establish that greater height increases the probability of winning a medal.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6168"/>
          <a:stretch/>
        </p:blipFill>
        <p:spPr>
          <a:xfrm>
            <a:off x="485114" y="2370991"/>
            <a:ext cx="7718109" cy="3513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65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cience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ence" id="{12636488-D866-490A-A739-7DD4D6705CF0}" vid="{F76B8517-5446-475C-A52D-F69130BE82DE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129</TotalTime>
  <Words>1014</Words>
  <Application>Microsoft Office PowerPoint</Application>
  <PresentationFormat>Panorámica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DataScience</vt:lpstr>
      <vt:lpstr>Slidesgo Final Pages</vt:lpstr>
      <vt:lpstr>Analysis of the Olympic for athletics</vt:lpstr>
      <vt:lpstr>Build on project proposal</vt:lpstr>
      <vt:lpstr>Build on project proposal</vt:lpstr>
      <vt:lpstr>Build on project proposal</vt:lpstr>
      <vt:lpstr>Build on project proposal</vt:lpstr>
      <vt:lpstr>Insights Discovered</vt:lpstr>
      <vt:lpstr>Insights Discovered</vt:lpstr>
      <vt:lpstr>Insights Discovered</vt:lpstr>
      <vt:lpstr>Insights Discovered</vt:lpstr>
      <vt:lpstr>Presentación de PowerPoint</vt:lpstr>
      <vt:lpstr>New variables creation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Olympic for athletics</dc:title>
  <dc:creator>Fabian Pedreros Camargo</dc:creator>
  <cp:lastModifiedBy>Fabian Pedreros Camargo</cp:lastModifiedBy>
  <cp:revision>15</cp:revision>
  <dcterms:created xsi:type="dcterms:W3CDTF">2022-09-10T01:06:37Z</dcterms:created>
  <dcterms:modified xsi:type="dcterms:W3CDTF">2022-09-10T03:16:46Z</dcterms:modified>
</cp:coreProperties>
</file>