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death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fyynHBFOsM&amp;ab_channel=AlexTheAnalyst" TargetMode="External"/><Relationship Id="rId4" Type="http://schemas.openxmlformats.org/officeDocument/2006/relationships/hyperlink" Target="https://www.youtube.com/channel/UC7cs8q-gJRlGwj4A8OmCmX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 data </a:t>
            </a:r>
            <a:r>
              <a:rPr lang="es-ES" dirty="0" err="1" smtClean="0"/>
              <a:t>exploration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Coronavirus - </a:t>
            </a:r>
            <a:r>
              <a:rPr lang="es-ES" sz="2800" dirty="0" err="1" smtClean="0"/>
              <a:t>covid</a:t>
            </a:r>
            <a:r>
              <a:rPr lang="es-ES" sz="2800" dirty="0" smtClean="0"/>
              <a:t> 19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528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40589" y="980902"/>
            <a:ext cx="3921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Breaking Down the deaths count by </a:t>
            </a:r>
            <a:r>
              <a:rPr lang="en-US" dirty="0" err="1"/>
              <a:t>aggrupations</a:t>
            </a:r>
            <a:r>
              <a:rPr lang="en-US" dirty="0"/>
              <a:t>, we can see the total deaths on the world and  Europe, as continent, has the highest quantity.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89" y="2416145"/>
            <a:ext cx="3654743" cy="30252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8" y="2416145"/>
            <a:ext cx="3263136" cy="30237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620698" y="980902"/>
            <a:ext cx="392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want to know the total cases by date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44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25" y="1222144"/>
            <a:ext cx="7786947" cy="20756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55716" y="689956"/>
            <a:ext cx="748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total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percentage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date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5" y="4403753"/>
            <a:ext cx="7786947" cy="14201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07125" y="3882043"/>
            <a:ext cx="48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total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percentage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1.35% to </a:t>
            </a:r>
            <a:r>
              <a:rPr lang="es-ES" dirty="0" err="1" smtClean="0"/>
              <a:t>the</a:t>
            </a:r>
            <a:r>
              <a:rPr lang="es-ES" dirty="0" smtClean="0"/>
              <a:t> date.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2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7" y="643652"/>
            <a:ext cx="5650009" cy="25142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62298" y="274320"/>
            <a:ext cx="53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Join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r>
              <a:rPr lang="es-ES" dirty="0" smtClean="0"/>
              <a:t> to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</a:t>
            </a:r>
            <a:r>
              <a:rPr lang="es-ES" dirty="0" err="1" smtClean="0"/>
              <a:t>vaccinations</a:t>
            </a:r>
            <a:r>
              <a:rPr lang="es-ES" dirty="0" smtClean="0"/>
              <a:t> per </a:t>
            </a:r>
            <a:r>
              <a:rPr lang="es-ES" dirty="0" err="1" smtClean="0"/>
              <a:t>day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762297" y="3270886"/>
            <a:ext cx="703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Looking </a:t>
            </a:r>
            <a:r>
              <a:rPr lang="en-US" dirty="0"/>
              <a:t>at the cumulative quantity new vaccinations per </a:t>
            </a:r>
            <a:r>
              <a:rPr lang="en-US" dirty="0" smtClean="0"/>
              <a:t>day in Colombia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97" y="3640218"/>
            <a:ext cx="7463964" cy="30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2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06087" y="906088"/>
            <a:ext cx="687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of the accumulated percentage of </a:t>
            </a:r>
            <a:r>
              <a:rPr lang="en-US" dirty="0" smtClean="0"/>
              <a:t>vaccinations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73" y="1501458"/>
            <a:ext cx="734294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7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279" y="1430491"/>
            <a:ext cx="7305301" cy="47347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9293" y="814648"/>
            <a:ext cx="798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of the accumulated percentage of </a:t>
            </a:r>
            <a:r>
              <a:rPr lang="en-US" dirty="0" smtClean="0"/>
              <a:t>vaccinations with a temp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065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69" y="1571177"/>
            <a:ext cx="9629775" cy="17811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6086" y="906088"/>
            <a:ext cx="798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view to be used in data visualization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04" y="4077392"/>
            <a:ext cx="2419350" cy="409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53" y="4077392"/>
            <a:ext cx="5362575" cy="2124075"/>
          </a:xfrm>
          <a:prstGeom prst="rect">
            <a:avLst/>
          </a:prstGeom>
        </p:spPr>
      </p:pic>
      <p:cxnSp>
        <p:nvCxnSpPr>
          <p:cNvPr id="9" name="Conector angular 8"/>
          <p:cNvCxnSpPr>
            <a:stCxn id="4" idx="2"/>
            <a:endCxn id="6" idx="0"/>
          </p:cNvCxnSpPr>
          <p:nvPr/>
        </p:nvCxnSpPr>
        <p:spPr>
          <a:xfrm rot="5400000">
            <a:off x="3558648" y="2117283"/>
            <a:ext cx="725040" cy="31951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6" idx="2"/>
            <a:endCxn id="7" idx="1"/>
          </p:cNvCxnSpPr>
          <p:nvPr/>
        </p:nvCxnSpPr>
        <p:spPr>
          <a:xfrm rot="16200000" flipH="1">
            <a:off x="3079085" y="3731461"/>
            <a:ext cx="652463" cy="2163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2068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Views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data </a:t>
            </a:r>
            <a:r>
              <a:rPr lang="es-ES" dirty="0" err="1" smtClean="0"/>
              <a:t>analysis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08" y="1642774"/>
            <a:ext cx="8034578" cy="4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3" y="495618"/>
            <a:ext cx="5605207" cy="2646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83" y="495618"/>
            <a:ext cx="5639149" cy="26465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4" y="3646863"/>
            <a:ext cx="5605207" cy="2599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283" y="3646864"/>
            <a:ext cx="5605207" cy="25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488" y="326968"/>
            <a:ext cx="10131425" cy="62068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country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06333" y="1057778"/>
            <a:ext cx="46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</a:t>
            </a:r>
            <a:r>
              <a:rPr lang="es-ES" dirty="0" err="1" smtClean="0"/>
              <a:t>five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vaccinated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25739" y="1103944"/>
            <a:ext cx="469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</a:t>
            </a:r>
            <a:r>
              <a:rPr lang="es-ES" dirty="0" err="1" smtClean="0"/>
              <a:t>five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vaccinated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4399" y="4022327"/>
            <a:ext cx="473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</a:t>
            </a:r>
            <a:r>
              <a:rPr lang="es-ES" dirty="0" err="1" smtClean="0"/>
              <a:t>five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vaccinated</a:t>
            </a:r>
            <a:r>
              <a:rPr lang="es-ES" dirty="0" smtClean="0"/>
              <a:t> NOT NULL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425739" y="4022327"/>
            <a:ext cx="469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</a:t>
            </a:r>
            <a:r>
              <a:rPr lang="es-ES" dirty="0" err="1" smtClean="0"/>
              <a:t>five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vaccinated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r>
              <a:rPr lang="es-ES" dirty="0" smtClean="0"/>
              <a:t> NOT NULL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8" y="1537236"/>
            <a:ext cx="4934851" cy="21520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26" y="1750275"/>
            <a:ext cx="5749463" cy="206304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8" y="4668658"/>
            <a:ext cx="4202083" cy="201254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926" y="4668658"/>
            <a:ext cx="5217449" cy="18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0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488" y="326968"/>
            <a:ext cx="4975167" cy="62068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INCOME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06333" y="1306776"/>
            <a:ext cx="648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Total cases, </a:t>
            </a:r>
            <a:r>
              <a:rPr lang="es-ES" dirty="0" err="1" smtClean="0"/>
              <a:t>deaths</a:t>
            </a:r>
            <a:r>
              <a:rPr lang="es-ES" dirty="0" smtClean="0"/>
              <a:t> and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vaccinated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income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3" y="1935480"/>
            <a:ext cx="10307733" cy="24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sz="2800" dirty="0" err="1" smtClean="0"/>
              <a:t>Make</a:t>
            </a:r>
            <a:r>
              <a:rPr lang="es-ES" sz="2800" dirty="0" smtClean="0"/>
              <a:t> </a:t>
            </a:r>
            <a:r>
              <a:rPr lang="es-ES" sz="2800" dirty="0" err="1" smtClean="0"/>
              <a:t>some</a:t>
            </a:r>
            <a:r>
              <a:rPr lang="es-ES" sz="2800" dirty="0" smtClean="0"/>
              <a:t> </a:t>
            </a:r>
            <a:r>
              <a:rPr lang="es-ES" sz="2800" dirty="0" err="1" smtClean="0"/>
              <a:t>basic</a:t>
            </a:r>
            <a:r>
              <a:rPr lang="es-ES" sz="2800" dirty="0" smtClean="0"/>
              <a:t> data </a:t>
            </a:r>
            <a:r>
              <a:rPr lang="es-ES" sz="2800" dirty="0" err="1" smtClean="0"/>
              <a:t>exploration</a:t>
            </a:r>
            <a:r>
              <a:rPr lang="es-ES" sz="2800" dirty="0" smtClean="0"/>
              <a:t> </a:t>
            </a:r>
            <a:r>
              <a:rPr lang="es-ES" sz="2800" dirty="0" err="1" smtClean="0"/>
              <a:t>on</a:t>
            </a:r>
            <a:r>
              <a:rPr lang="es-ES" sz="2800" dirty="0" smtClean="0"/>
              <a:t> SQL to </a:t>
            </a:r>
            <a:r>
              <a:rPr lang="es-ES" sz="2800" dirty="0" err="1" smtClean="0"/>
              <a:t>understand</a:t>
            </a:r>
            <a:r>
              <a:rPr lang="es-ES" sz="2800" dirty="0" smtClean="0"/>
              <a:t> a </a:t>
            </a:r>
            <a:r>
              <a:rPr lang="es-ES" sz="2800" dirty="0" err="1" smtClean="0"/>
              <a:t>given</a:t>
            </a:r>
            <a:r>
              <a:rPr lang="es-ES" sz="2800" dirty="0" smtClean="0"/>
              <a:t> data set.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113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1876"/>
          </a:xfrm>
        </p:spPr>
        <p:txBody>
          <a:bodyPr/>
          <a:lstStyle/>
          <a:p>
            <a:r>
              <a:rPr lang="es-ES" dirty="0" smtClean="0"/>
              <a:t>Data set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965" y="2789932"/>
            <a:ext cx="8129276" cy="36496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77193" y="1742701"/>
            <a:ext cx="673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Data </a:t>
            </a:r>
            <a:r>
              <a:rPr lang="es-ES" dirty="0" err="1" smtClean="0"/>
              <a:t>taken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ourworldindata.org/covid-deaths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Covid</a:t>
            </a:r>
            <a:r>
              <a:rPr lang="es-ES" dirty="0" smtClean="0"/>
              <a:t> 19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globe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01/01/2020 to </a:t>
            </a:r>
            <a:r>
              <a:rPr lang="es-ES" dirty="0" smtClean="0"/>
              <a:t>03/03/2022</a:t>
            </a:r>
          </a:p>
          <a:p>
            <a:r>
              <a:rPr lang="es-ES" dirty="0" smtClean="0"/>
              <a:t>And </a:t>
            </a:r>
            <a:r>
              <a:rPr lang="es-ES" dirty="0" err="1" smtClean="0"/>
              <a:t>guide</a:t>
            </a:r>
            <a:r>
              <a:rPr lang="es-ES" dirty="0" smtClean="0"/>
              <a:t> </a:t>
            </a:r>
            <a:r>
              <a:rPr lang="es-ES" dirty="0" err="1" smtClean="0"/>
              <a:t>made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smtClean="0">
                <a:hlinkClick r:id="rId4"/>
              </a:rPr>
              <a:t>Alex </a:t>
            </a:r>
            <a:r>
              <a:rPr lang="es-ES" dirty="0" err="1" smtClean="0">
                <a:hlinkClick r:id="rId4"/>
              </a:rPr>
              <a:t>the</a:t>
            </a:r>
            <a:r>
              <a:rPr lang="es-ES" dirty="0" smtClean="0">
                <a:hlinkClick r:id="rId4"/>
              </a:rPr>
              <a:t> </a:t>
            </a:r>
            <a:r>
              <a:rPr lang="es-ES" dirty="0" err="1" smtClean="0">
                <a:hlinkClick r:id="rId4"/>
              </a:rPr>
              <a:t>Analyst</a:t>
            </a:r>
            <a:r>
              <a:rPr lang="es-ES" dirty="0" smtClean="0">
                <a:hlinkClick r:id="rId4"/>
              </a:rPr>
              <a:t> </a:t>
            </a:r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video </a:t>
            </a:r>
            <a:r>
              <a:rPr lang="es-ES" dirty="0" smtClean="0">
                <a:hlinkClick r:id="rId5"/>
              </a:rPr>
              <a:t>SQL Data </a:t>
            </a:r>
            <a:r>
              <a:rPr lang="es-ES" dirty="0" err="1" smtClean="0">
                <a:hlinkClick r:id="rId5"/>
              </a:rPr>
              <a:t>Exploration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09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set </a:t>
            </a:r>
            <a:r>
              <a:rPr lang="es-ES" dirty="0" err="1" smtClean="0"/>
              <a:t>manipulation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57838"/>
          </a:xfrm>
        </p:spPr>
        <p:txBody>
          <a:bodyPr anchor="t"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data sets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original data,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containts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deaths</a:t>
            </a:r>
            <a:r>
              <a:rPr lang="es-ES" dirty="0" smtClean="0"/>
              <a:t> data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containts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vaccination</a:t>
            </a:r>
            <a:r>
              <a:rPr lang="es-ES" dirty="0" smtClean="0"/>
              <a:t> data.</a:t>
            </a:r>
          </a:p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aim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joins</a:t>
            </a:r>
            <a:r>
              <a:rPr lang="es-ES" dirty="0" smtClean="0"/>
              <a:t> in SQL.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1" y="3760816"/>
            <a:ext cx="5829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load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85002"/>
          </a:xfrm>
        </p:spPr>
        <p:txBody>
          <a:bodyPr anchor="t"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loaded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set </a:t>
            </a:r>
            <a:r>
              <a:rPr lang="es-ES" dirty="0" err="1" smtClean="0"/>
              <a:t>on</a:t>
            </a:r>
            <a:r>
              <a:rPr lang="es-ES" dirty="0" smtClean="0"/>
              <a:t> Microsoft SQL Server in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9" y="2805112"/>
            <a:ext cx="2826763" cy="29278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37" y="2805111"/>
            <a:ext cx="2797547" cy="29278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79" y="2804467"/>
            <a:ext cx="2827034" cy="29285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116" y="3630563"/>
            <a:ext cx="2162175" cy="1276350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 flipV="1">
            <a:off x="3201442" y="4269061"/>
            <a:ext cx="1788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5" idx="3"/>
            <a:endCxn id="6" idx="1"/>
          </p:cNvCxnSpPr>
          <p:nvPr/>
        </p:nvCxnSpPr>
        <p:spPr>
          <a:xfrm flipV="1">
            <a:off x="6177884" y="4268739"/>
            <a:ext cx="178895" cy="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3"/>
            <a:endCxn id="7" idx="1"/>
          </p:cNvCxnSpPr>
          <p:nvPr/>
        </p:nvCxnSpPr>
        <p:spPr>
          <a:xfrm flipV="1">
            <a:off x="9183813" y="4268738"/>
            <a:ext cx="3283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9599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SQL </a:t>
            </a:r>
            <a:r>
              <a:rPr lang="es-ES" dirty="0" err="1" smtClean="0"/>
              <a:t>queries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79" y="2443408"/>
            <a:ext cx="2600325" cy="419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5" y="2965997"/>
            <a:ext cx="5981700" cy="8096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4335" y="1620982"/>
            <a:ext cx="400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CovidDeaths</a:t>
            </a:r>
            <a:r>
              <a:rPr lang="es-ES" dirty="0" smtClean="0"/>
              <a:t> data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r>
              <a:rPr lang="es-ES" dirty="0" smtClean="0"/>
              <a:t> and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date.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371" y="2090983"/>
            <a:ext cx="5029200" cy="704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371" y="2965997"/>
            <a:ext cx="4381500" cy="7524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89371" y="1538434"/>
            <a:ext cx="40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Query</a:t>
            </a:r>
            <a:r>
              <a:rPr lang="es-ES" dirty="0" smtClean="0"/>
              <a:t> 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interested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78" y="5162147"/>
            <a:ext cx="7096125" cy="77152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8378" y="4477100"/>
            <a:ext cx="7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Calculating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deaths_percentage</a:t>
            </a:r>
            <a:r>
              <a:rPr lang="es-ES" dirty="0" smtClean="0"/>
              <a:t> at Colombia,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2022-03-02 a total of 6.067.023 cases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percentage</a:t>
            </a:r>
            <a:r>
              <a:rPr lang="es-ES" dirty="0" smtClean="0"/>
              <a:t> of 2.29%  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146" y="4613675"/>
            <a:ext cx="3198559" cy="21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6" y="863659"/>
            <a:ext cx="5472805" cy="8530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6" y="1829059"/>
            <a:ext cx="4819650" cy="1171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6" y="3000634"/>
            <a:ext cx="4752975" cy="9810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4416" y="201653"/>
            <a:ext cx="535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Colombia </a:t>
            </a:r>
            <a:r>
              <a:rPr lang="es-ES" dirty="0" err="1" smtClean="0"/>
              <a:t>is</a:t>
            </a:r>
            <a:r>
              <a:rPr lang="es-ES" dirty="0" smtClean="0"/>
              <a:t> at Rank 47 of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more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percentage</a:t>
            </a:r>
            <a:r>
              <a:rPr lang="es-ES" dirty="0"/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294" y="1829059"/>
            <a:ext cx="3943350" cy="304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294" y="863659"/>
            <a:ext cx="4845337" cy="7870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915294" y="201652"/>
            <a:ext cx="507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Almost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11.8%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r>
              <a:rPr lang="es-ES" dirty="0" smtClean="0"/>
              <a:t> in Colombia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</a:t>
            </a:r>
            <a:r>
              <a:rPr lang="es-ES" dirty="0" err="1" smtClean="0"/>
              <a:t>Covid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89" y="4400635"/>
            <a:ext cx="6320704" cy="94389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89" y="5381710"/>
            <a:ext cx="4229100" cy="120015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862050" y="5763453"/>
            <a:ext cx="507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top </a:t>
            </a:r>
            <a:r>
              <a:rPr lang="es-ES" dirty="0" err="1" smtClean="0"/>
              <a:t>five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cases </a:t>
            </a:r>
            <a:r>
              <a:rPr lang="es-ES" dirty="0" err="1" smtClean="0"/>
              <a:t>percentage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total </a:t>
            </a:r>
            <a:r>
              <a:rPr lang="es-ES" dirty="0" err="1" smtClean="0"/>
              <a:t>population</a:t>
            </a:r>
            <a:r>
              <a:rPr lang="es-ES" dirty="0" smtClean="0"/>
              <a:t> are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11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6306" y="567999"/>
            <a:ext cx="50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looking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cases </a:t>
            </a:r>
            <a:r>
              <a:rPr lang="es-ES" dirty="0" err="1" smtClean="0"/>
              <a:t>percentages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6" y="1097800"/>
            <a:ext cx="7798232" cy="22926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6306" y="3633797"/>
            <a:ext cx="746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the countries with highest death count by population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06" y="4075451"/>
            <a:ext cx="7726065" cy="18598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70174" y="4128375"/>
            <a:ext cx="2776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top </a:t>
            </a:r>
            <a:r>
              <a:rPr lang="es-ES" dirty="0" err="1" smtClean="0"/>
              <a:t>countries</a:t>
            </a:r>
            <a:r>
              <a:rPr lang="es-ES" dirty="0" smtClean="0"/>
              <a:t> per </a:t>
            </a:r>
            <a:r>
              <a:rPr lang="es-ES" dirty="0" err="1" smtClean="0"/>
              <a:t>percentage</a:t>
            </a:r>
            <a:r>
              <a:rPr lang="es-ES" dirty="0" smtClean="0"/>
              <a:t>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r>
              <a:rPr lang="es-ES" dirty="0" smtClean="0"/>
              <a:t> are </a:t>
            </a:r>
            <a:r>
              <a:rPr lang="es-ES" dirty="0" err="1" smtClean="0"/>
              <a:t>south</a:t>
            </a:r>
            <a:r>
              <a:rPr lang="es-ES" dirty="0" smtClean="0"/>
              <a:t> </a:t>
            </a:r>
            <a:r>
              <a:rPr lang="es-ES" dirty="0" err="1" smtClean="0"/>
              <a:t>European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,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Peru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09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39" y="1257993"/>
            <a:ext cx="2931732" cy="2116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46855" y="1537854"/>
            <a:ext cx="3257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Querying the data we can see an error, we have </a:t>
            </a:r>
            <a:r>
              <a:rPr lang="en-US" dirty="0" err="1"/>
              <a:t>aggrupations</a:t>
            </a:r>
            <a:r>
              <a:rPr lang="en-US" dirty="0"/>
              <a:t> for continents, region and income. So we have to </a:t>
            </a:r>
            <a:r>
              <a:rPr lang="en-US" dirty="0" smtClean="0"/>
              <a:t>filter </a:t>
            </a:r>
            <a:r>
              <a:rPr lang="en-US" dirty="0"/>
              <a:t>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this </a:t>
            </a:r>
            <a:r>
              <a:rPr lang="en-US" dirty="0" err="1" smtClean="0"/>
              <a:t>aggrupations</a:t>
            </a:r>
            <a:r>
              <a:rPr lang="en-US" dirty="0" smtClean="0"/>
              <a:t> does not have a value in continent.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33139" y="116378"/>
            <a:ext cx="560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Quering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error,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total_deaths</a:t>
            </a:r>
            <a:r>
              <a:rPr lang="es-ES" dirty="0" smtClean="0"/>
              <a:t> </a:t>
            </a:r>
            <a:r>
              <a:rPr lang="es-ES" dirty="0" err="1" smtClean="0"/>
              <a:t>atrribute</a:t>
            </a:r>
            <a:r>
              <a:rPr lang="es-ES" dirty="0" smtClean="0"/>
              <a:t> has </a:t>
            </a:r>
            <a:r>
              <a:rPr lang="es-ES" dirty="0" err="1" smtClean="0"/>
              <a:t>been</a:t>
            </a:r>
            <a:r>
              <a:rPr lang="es-ES" dirty="0" smtClean="0"/>
              <a:t> define as </a:t>
            </a:r>
            <a:r>
              <a:rPr lang="es-ES" dirty="0" err="1" smtClean="0"/>
              <a:t>Varchar</a:t>
            </a:r>
            <a:r>
              <a:rPr lang="es-ES" dirty="0" smtClean="0"/>
              <a:t>, so </a:t>
            </a:r>
            <a:r>
              <a:rPr lang="es-ES" dirty="0" err="1" smtClean="0"/>
              <a:t>we</a:t>
            </a:r>
            <a:r>
              <a:rPr lang="es-ES" dirty="0" smtClean="0"/>
              <a:t> can use CAST </a:t>
            </a:r>
            <a:r>
              <a:rPr lang="es-ES" dirty="0" err="1" smtClean="0"/>
              <a:t>function</a:t>
            </a:r>
            <a:r>
              <a:rPr lang="es-ES" dirty="0" smtClean="0"/>
              <a:t> to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as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integer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52" y="1257993"/>
            <a:ext cx="3616499" cy="2116975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4" idx="3"/>
            <a:endCxn id="7" idx="1"/>
          </p:cNvCxnSpPr>
          <p:nvPr/>
        </p:nvCxnSpPr>
        <p:spPr>
          <a:xfrm>
            <a:off x="3464871" y="2316481"/>
            <a:ext cx="1115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55" y="3845328"/>
            <a:ext cx="4095750" cy="26445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388301" y="4198081"/>
            <a:ext cx="325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top three countries by deaths are USA, Brazil and India.</a:t>
            </a:r>
            <a:endParaRPr lang="es-ES" dirty="0"/>
          </a:p>
        </p:txBody>
      </p:sp>
      <p:cxnSp>
        <p:nvCxnSpPr>
          <p:cNvPr id="13" name="Conector angular 12"/>
          <p:cNvCxnSpPr>
            <a:stCxn id="7" idx="2"/>
            <a:endCxn id="10" idx="0"/>
          </p:cNvCxnSpPr>
          <p:nvPr/>
        </p:nvCxnSpPr>
        <p:spPr>
          <a:xfrm rot="5400000">
            <a:off x="5006586" y="2463612"/>
            <a:ext cx="470360" cy="22930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6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848</TotalTime>
  <Words>487</Words>
  <Application>Microsoft Office PowerPoint</Application>
  <PresentationFormat>Panorámica</PresentationFormat>
  <Paragraphs>43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SQL data exploration</vt:lpstr>
      <vt:lpstr>objective</vt:lpstr>
      <vt:lpstr>Data set</vt:lpstr>
      <vt:lpstr>Data set manipulation</vt:lpstr>
      <vt:lpstr>Data load</vt:lpstr>
      <vt:lpstr>SQL queries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Views creation for data analysis</vt:lpstr>
      <vt:lpstr>Presentación de PowerPoint</vt:lpstr>
      <vt:lpstr>Some analysis by country</vt:lpstr>
      <vt:lpstr>Some analysis by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exploration</dc:title>
  <dc:creator>Fabian Pedreros Camargo</dc:creator>
  <cp:lastModifiedBy>Fabian Pedreros Camargo</cp:lastModifiedBy>
  <cp:revision>69</cp:revision>
  <dcterms:created xsi:type="dcterms:W3CDTF">2022-03-04T02:56:41Z</dcterms:created>
  <dcterms:modified xsi:type="dcterms:W3CDTF">2022-03-08T04:52:16Z</dcterms:modified>
</cp:coreProperties>
</file>