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>
                <a:effectLst/>
              </a:rPr>
              <a:t>Total amount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A-4E6F-886E-0559A84E34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780588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A-4E6F-886E-0559A84E34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ChatGpt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786894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6A-4E6F-886E-0559A84E34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308334835001214"/>
          <c:y val="0.95099270924467771"/>
          <c:w val="0.66091655683370709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62" b="0" i="0" u="none" strike="noStrike" baseline="0" dirty="0">
                <a:effectLst/>
              </a:rPr>
              <a:t>Languages in conversations (except English)</a:t>
            </a:r>
            <a:endParaRPr lang="en-GB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Chinese (Simplified)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4-488F-8A36-CAB8B84730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Korean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9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394-488F-8A36-CAB8B84730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4-488F-8A36-CAB8B8473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Spanish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7-442B-89B4-9393190BFF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French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77-442B-89B4-9393190BFF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Japanese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77-442B-89B4-9393190BFF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Portuguese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77-442B-89B4-9393190BFF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German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7-442B-89B4-9393190BFF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Italian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42B-89B4-9393190BFF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Chinese (Traditional)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77-442B-89B4-9393190BFF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Russian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77-442B-89B4-9393190BFF1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Vietnamese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5-41D7-988D-554ADAEC917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Indonesian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95-41D7-988D-554ADAEC9175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Dutch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95-41D7-988D-554ADAEC9175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Norwegian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Sheet1!$O$2</c:f>
              <c:numCache>
                <c:formatCode>General</c:formatCode>
                <c:ptCount val="1"/>
                <c:pt idx="0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95-41D7-988D-554ADAEC9175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Polish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Sheet1!$P$2</c:f>
              <c:numCache>
                <c:formatCode>General</c:formatCode>
                <c:ptCount val="1"/>
                <c:pt idx="0">
                  <c:v>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95-41D7-988D-554ADAEC9175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Czech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Sheet1!$Q$2</c:f>
              <c:numCache>
                <c:formatCode>General</c:formatCode>
                <c:ptCount val="1"/>
                <c:pt idx="0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95-41D7-988D-554ADAEC9175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Turkish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Sheet1!$R$2</c:f>
              <c:numCache>
                <c:formatCode>General</c:formatCode>
                <c:ptCount val="1"/>
                <c:pt idx="0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95-41D7-988D-554ADAEC9175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Arabic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Sheet1!$S$2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95-41D7-988D-554ADAEC9175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Ukrainian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Sheet1!$T$2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95-41D7-988D-554ADAEC9175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Romanian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Sheet1!$U$2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195-41D7-988D-554ADAEC9175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Swedish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Sheet1!$V$2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195-41D7-988D-554ADAEC9175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Croatian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Sheet1!$W$2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95-41D7-988D-554ADAEC9175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Danish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Sheet1!$X$2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195-41D7-988D-554ADAEC9175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Hungarian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Sheet1!$Y$2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195-41D7-988D-554ADAEC9175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Persian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Sheet1!$Z$2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195-41D7-988D-554ADAEC9175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Thai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Sheet1!$AA$2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195-41D7-988D-554ADAEC9175}"/>
            </c:ext>
          </c:extLst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Estonian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Sheet1!$AB$2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195-41D7-988D-554ADAEC9175}"/>
            </c:ext>
          </c:extLst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Slovak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Sheet1!$AC$2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195-41D7-988D-554ADAEC9175}"/>
            </c:ext>
          </c:extLst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Finnish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195-41D7-988D-554ADAEC9175}"/>
            </c:ext>
          </c:extLst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Swahili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Sheet1!$AE$2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195-41D7-988D-554ADAEC9175}"/>
            </c:ext>
          </c:extLst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Somali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Sheet1!$AF$2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195-41D7-988D-554ADAEC9175}"/>
            </c:ext>
          </c:extLst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Greek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Sheet1!$AG$2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195-41D7-988D-554ADAEC9175}"/>
            </c:ext>
          </c:extLst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Afrikaans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Sheet1!$AH$2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195-41D7-988D-554ADAEC9175}"/>
            </c:ext>
          </c:extLst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Tagalog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Sheet1!$AI$2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195-41D7-988D-554ADAEC9175}"/>
            </c:ext>
          </c:extLst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Albanian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Sheet1!$AJ$2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195-41D7-988D-554ADAEC9175}"/>
            </c:ext>
          </c:extLst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Welsh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Sheet1!$AK$2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195-41D7-988D-554ADAEC9175}"/>
            </c:ext>
          </c:extLst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Bulgarian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Sheet1!$AL$2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195-41D7-988D-554ADAEC9175}"/>
            </c:ext>
          </c:extLst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Lithuanian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Sheet1!$AM$2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195-41D7-988D-554ADAEC9175}"/>
            </c:ext>
          </c:extLst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Slovenian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Sheet1!$AN$2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195-41D7-988D-554ADAEC9175}"/>
            </c:ext>
          </c:extLst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Urdu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Sheet1!$AO$2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195-41D7-988D-554ADAEC9175}"/>
            </c:ext>
          </c:extLst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Latvian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Sheet1!$AP$2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195-41D7-988D-554ADAEC9175}"/>
            </c:ext>
          </c:extLst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Bengali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Sheet1!$AQ$2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195-41D7-988D-554ADAEC9175}"/>
            </c:ext>
          </c:extLst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Tamil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Sheet1!$AR$2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195-41D7-988D-554ADAEC9175}"/>
            </c:ext>
          </c:extLst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Macedonian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Sheet1!$AS$2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195-41D7-988D-554ADAEC9175}"/>
            </c:ext>
          </c:extLst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Telugu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Sheet1!$AT$2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195-41D7-988D-554ADAEC91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>
                <a:effectLst/>
              </a:rPr>
              <a:t>Average amount of messages per conversation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80-45A0-9B1D-905F59A675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ChatGpt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9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980-45A0-9B1D-905F59A675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80-45A0-9B1D-905F59A675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92504584358971"/>
          <c:y val="0.95099270924467771"/>
          <c:w val="0.70194157660281964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62" b="0" i="0" u="none" strike="noStrike" baseline="0" dirty="0">
                <a:effectLst/>
              </a:rPr>
              <a:t>Average amount of characters per message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313.92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74-422A-8368-1FF31BA4FD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ChatGpt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9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074-422A-8368-1FF31BA4FD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801.72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74-422A-8368-1FF31BA4FD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621669947506562"/>
          <c:y val="0.95099270924467771"/>
          <c:w val="0.69048318569553802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>
                <a:effectLst/>
              </a:rPr>
              <a:t>Average sentiment per message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6.13E-2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4-488F-8A36-CAB8B84730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ChatGpt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9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394-488F-8A36-CAB8B84730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9.7600000000000006E-2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4-488F-8A36-CAB8B84730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42503280839894"/>
          <c:y val="0.95099270924467771"/>
          <c:w val="0.69777485236220471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effectLst/>
              </a:rPr>
              <a:t>Words in all </a:t>
            </a:r>
            <a:r>
              <a:rPr lang="en-GB" sz="1800" dirty="0">
                <a:effectLst/>
              </a:rPr>
              <a:t>messages from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messages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34-4AB0-8146-E02C11585E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34-4AB0-8146-E02C11585E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34-4AB0-8146-E02C11585E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0-4F9E-8836-1AE998D1EE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EB0-4F9E-8836-1AE998D1EE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34-4AB0-8146-E02C11585E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34-4AB0-8146-E02C11585E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34-4AB0-8146-E02C11585E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34-4AB0-8146-E02C11585E6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34-4AB0-8146-E02C11585E6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D34-4AB0-8146-E02C11585E6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D34-4AB0-8146-E02C11585E6D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All other words</c:v>
                </c:pt>
                <c:pt idx="1">
                  <c:v>de</c:v>
                </c:pt>
                <c:pt idx="2">
                  <c:v>write</c:v>
                </c:pt>
                <c:pt idx="3">
                  <c:v>1</c:v>
                </c:pt>
                <c:pt idx="4">
                  <c:v>use</c:v>
                </c:pt>
                <c:pt idx="5">
                  <c:v>2</c:v>
                </c:pt>
                <c:pt idx="6">
                  <c:v>la</c:v>
                </c:pt>
                <c:pt idx="7">
                  <c:v>please</c:v>
                </c:pt>
                <c:pt idx="8">
                  <c:v>make</c:v>
                </c:pt>
                <c:pt idx="9">
                  <c:v>like</c:v>
                </c:pt>
                <c:pt idx="10">
                  <c:v>data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22535906</c:v>
                </c:pt>
                <c:pt idx="1">
                  <c:v>152439</c:v>
                </c:pt>
                <c:pt idx="2">
                  <c:v>84777</c:v>
                </c:pt>
                <c:pt idx="3">
                  <c:v>82939</c:v>
                </c:pt>
                <c:pt idx="4">
                  <c:v>79006</c:v>
                </c:pt>
                <c:pt idx="5">
                  <c:v>76068</c:v>
                </c:pt>
                <c:pt idx="6">
                  <c:v>72196</c:v>
                </c:pt>
                <c:pt idx="7">
                  <c:v>67347</c:v>
                </c:pt>
                <c:pt idx="8">
                  <c:v>67260</c:v>
                </c:pt>
                <c:pt idx="9">
                  <c:v>67036</c:v>
                </c:pt>
                <c:pt idx="10">
                  <c:v>64820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0-4F9E-8836-1AE998D1EE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cust"/>
        <c:custSplit>
          <c:secondPiePt val="1"/>
          <c:secondPiePt val="2"/>
          <c:secondPiePt val="3"/>
          <c:secondPiePt val="4"/>
          <c:secondPiePt val="5"/>
          <c:secondPiePt val="6"/>
          <c:secondPiePt val="7"/>
          <c:secondPiePt val="8"/>
          <c:secondPiePt val="9"/>
          <c:secondPiePt val="10"/>
        </c:custSplit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0953658136482915E-2"/>
          <c:y val="6.8472295129775443E-2"/>
          <c:w val="0.84413426837270344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>
                <a:effectLst/>
              </a:rPr>
              <a:t>Top 10 most common words in messages from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152439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4-488F-8A36-CAB8B84730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9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394-488F-8A36-CAB8B84730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84777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4-488F-8A36-CAB8B8473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82939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7-442B-89B4-9393190BFF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79006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77-442B-89B4-9393190BFF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76068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77-442B-89B4-9393190BFF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la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72196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77-442B-89B4-9393190BFF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please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67347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7-442B-89B4-9393190BFF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make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67260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42B-89B4-9393190BFF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like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67036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77-442B-89B4-9393190BFF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64820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77-442B-89B4-9393190BFF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ax val="18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40641404199474E-2"/>
          <c:y val="0.95099270924467771"/>
          <c:w val="0.90739542322834643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effectLst/>
              </a:rPr>
              <a:t>Top 10 most </a:t>
            </a:r>
            <a:r>
              <a:rPr lang="de-DE" sz="1800" dirty="0" err="1">
                <a:effectLst/>
              </a:rPr>
              <a:t>common</a:t>
            </a:r>
            <a:r>
              <a:rPr lang="de-DE" sz="1800" dirty="0">
                <a:effectLst/>
              </a:rPr>
              <a:t> w</a:t>
            </a:r>
            <a:r>
              <a:rPr lang="en-US" sz="1800" dirty="0" err="1">
                <a:effectLst/>
              </a:rPr>
              <a:t>ords</a:t>
            </a:r>
            <a:r>
              <a:rPr lang="en-US" sz="1800" dirty="0">
                <a:effectLst/>
              </a:rPr>
              <a:t> in all </a:t>
            </a:r>
            <a:r>
              <a:rPr lang="en-GB" sz="1800" dirty="0">
                <a:effectLst/>
              </a:rPr>
              <a:t>messages from </a:t>
            </a:r>
            <a:r>
              <a:rPr lang="en-GB" sz="18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ChatGPT</a:t>
            </a:r>
            <a:endParaRPr lang="en-GB" sz="1800" dirty="0">
              <a:effectLst/>
            </a:endParaRPr>
          </a:p>
        </c:rich>
      </c:tx>
      <c:layout>
        <c:manualLayout>
          <c:xMode val="edge"/>
          <c:yMode val="edge"/>
          <c:x val="0.33230462598425198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messages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27-4CE6-8D69-8871949716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27-4CE6-8D69-8871949716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27-4CE6-8D69-8871949716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0-4F9E-8836-1AE998D1EE1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EB0-4F9E-8836-1AE998D1EE1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27-4CE6-8D69-88719497160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027-4CE6-8D69-88719497160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027-4CE6-8D69-88719497160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027-4CE6-8D69-88719497160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027-4CE6-8D69-88719497160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027-4CE6-8D69-88719497160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027-4CE6-8D69-887194971608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All other words</c:v>
                </c:pt>
                <c:pt idx="1">
                  <c:v>de</c:v>
                </c:pt>
                <c:pt idx="2">
                  <c:v>use</c:v>
                </c:pt>
                <c:pt idx="3">
                  <c:v>data</c:v>
                </c:pt>
                <c:pt idx="4">
                  <c:v>la</c:v>
                </c:pt>
                <c:pt idx="5">
                  <c:v>also</c:v>
                </c:pt>
                <c:pt idx="6">
                  <c:v>using</c:v>
                </c:pt>
                <c:pt idx="7">
                  <c:v>may</c:v>
                </c:pt>
                <c:pt idx="8">
                  <c:v>used</c:v>
                </c:pt>
                <c:pt idx="9">
                  <c:v>help</c:v>
                </c:pt>
                <c:pt idx="10">
                  <c:v>could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58609583</c:v>
                </c:pt>
                <c:pt idx="1">
                  <c:v>466626</c:v>
                </c:pt>
                <c:pt idx="2">
                  <c:v>288890</c:v>
                </c:pt>
                <c:pt idx="3">
                  <c:v>283152</c:v>
                </c:pt>
                <c:pt idx="4">
                  <c:v>256635</c:v>
                </c:pt>
                <c:pt idx="5">
                  <c:v>209407</c:v>
                </c:pt>
                <c:pt idx="6">
                  <c:v>201182</c:v>
                </c:pt>
                <c:pt idx="7">
                  <c:v>195079</c:v>
                </c:pt>
                <c:pt idx="8">
                  <c:v>191915</c:v>
                </c:pt>
                <c:pt idx="9">
                  <c:v>172249</c:v>
                </c:pt>
                <c:pt idx="10">
                  <c:v>171447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0-4F9E-8836-1AE998D1EE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cust"/>
        <c:custSplit>
          <c:secondPiePt val="1"/>
          <c:secondPiePt val="2"/>
          <c:secondPiePt val="3"/>
          <c:secondPiePt val="4"/>
          <c:secondPiePt val="5"/>
          <c:secondPiePt val="6"/>
          <c:secondPiePt val="7"/>
          <c:secondPiePt val="8"/>
          <c:secondPiePt val="9"/>
          <c:secondPiePt val="10"/>
        </c:custSplit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0218421916010497E-2"/>
          <c:y val="6.8472295129775443E-2"/>
          <c:w val="0.85185482283464553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>
                <a:effectLst/>
              </a:rPr>
              <a:t>Top 10 most common words in messages from </a:t>
            </a:r>
            <a:r>
              <a:rPr lang="en-GB" sz="1800" dirty="0" err="1">
                <a:effectLst/>
              </a:rPr>
              <a:t>ChatGPT</a:t>
            </a:r>
            <a:endParaRPr lang="en-GB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466626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4-488F-8A36-CAB8B84730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9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50800" dir="5400000" sx="1000" sy="1000" algn="ctr" rotWithShape="0">
                  <a:srgbClr val="000000">
                    <a:alpha val="9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394-488F-8A36-CAB8B84730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288890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94-488F-8A36-CAB8B84730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283152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7-442B-89B4-9393190BFF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256635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77-442B-89B4-9393190BFF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also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209407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77-442B-89B4-9393190BFF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201182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77-442B-89B4-9393190BFF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195079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77-442B-89B4-9393190BFF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191915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42B-89B4-9393190BFF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help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172249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F77-442B-89B4-9393190BFF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could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171447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F77-442B-89B4-9393190BFF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28142408"/>
        <c:axId val="528151048"/>
      </c:barChart>
      <c:catAx>
        <c:axId val="52814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1048"/>
        <c:crosses val="autoZero"/>
        <c:auto val="1"/>
        <c:lblAlgn val="ctr"/>
        <c:lblOffset val="100"/>
        <c:noMultiLvlLbl val="0"/>
      </c:catAx>
      <c:valAx>
        <c:axId val="5281510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42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921177821522307E-2"/>
          <c:y val="0.9435853018372703"/>
          <c:w val="0.92240764435695533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915" b="0" i="0" u="none" strike="noStrike" baseline="0" dirty="0">
                <a:effectLst/>
              </a:rPr>
              <a:t>Top 10 most used Languages of the conversations</a:t>
            </a:r>
            <a:endParaRPr lang="en-US" dirty="0"/>
          </a:p>
        </c:rich>
      </c:tx>
      <c:layout>
        <c:manualLayout>
          <c:xMode val="edge"/>
          <c:yMode val="edge"/>
          <c:x val="0.33230462598425198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messages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FD-4DCC-AD72-DB478BE8E8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FD-4DCC-AD72-DB478BE8E8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FD-4DCC-AD72-DB478BE8E8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FD-4DCC-AD72-DB478BE8E8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FD-4DCC-AD72-DB478BE8E8A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8FD-4DCC-AD72-DB478BE8E8A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8FD-4DCC-AD72-DB478BE8E8A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8FD-4DCC-AD72-DB478BE8E8A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8FD-4DCC-AD72-DB478BE8E8A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8FD-4DCC-AD72-DB478BE8E8A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8FD-4DCC-AD72-DB478BE8E8A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8FD-4DCC-AD72-DB478BE8E8A0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English</c:v>
                </c:pt>
                <c:pt idx="1">
                  <c:v>Chinese (Simplified)</c:v>
                </c:pt>
                <c:pt idx="2">
                  <c:v>Korean</c:v>
                </c:pt>
                <c:pt idx="3">
                  <c:v>Spanish</c:v>
                </c:pt>
                <c:pt idx="4">
                  <c:v>French</c:v>
                </c:pt>
                <c:pt idx="5">
                  <c:v>Japanese</c:v>
                </c:pt>
                <c:pt idx="6">
                  <c:v>Portuguese</c:v>
                </c:pt>
                <c:pt idx="7">
                  <c:v>German</c:v>
                </c:pt>
                <c:pt idx="8">
                  <c:v>Italian</c:v>
                </c:pt>
                <c:pt idx="9">
                  <c:v>Chinese (Traditional)</c:v>
                </c:pt>
                <c:pt idx="10">
                  <c:v>All 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69475</c:v>
                </c:pt>
                <c:pt idx="1">
                  <c:v>3700</c:v>
                </c:pt>
                <c:pt idx="2">
                  <c:v>3091</c:v>
                </c:pt>
                <c:pt idx="3">
                  <c:v>2573</c:v>
                </c:pt>
                <c:pt idx="4">
                  <c:v>2358</c:v>
                </c:pt>
                <c:pt idx="5">
                  <c:v>1112</c:v>
                </c:pt>
                <c:pt idx="6">
                  <c:v>1060</c:v>
                </c:pt>
                <c:pt idx="7">
                  <c:v>995</c:v>
                </c:pt>
                <c:pt idx="8">
                  <c:v>735</c:v>
                </c:pt>
                <c:pt idx="9">
                  <c:v>608</c:v>
                </c:pt>
                <c:pt idx="10">
                  <c:v>3355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8FD-4DCC-AD72-DB478BE8E8A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plitType val="cust"/>
        <c:custSplit>
          <c:secondPiePt val="5"/>
          <c:secondPiePt val="6"/>
          <c:secondPiePt val="7"/>
          <c:secondPiePt val="8"/>
          <c:secondPiePt val="9"/>
        </c:custSplit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630C-6F3A-0D7E-36C4-C2358334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2C4E6-E08A-C473-BEDA-FB6A61D0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B6BC-7595-03DA-2AA2-E68BA2CB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5521-F4FE-AC91-4D75-DD52FF1E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B816-93BF-1346-3774-7B738EB6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0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B668-32A7-F270-B1BE-B8641DBA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E34C-12AB-E162-6965-CF634CE0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AB8F-2AB3-9BA8-BDD3-3FF9E2E4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619D-7D17-BD14-FA0C-B7C67BB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163-968F-D91D-C2AE-263196AD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57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D00EE-910A-4481-4FD5-355ECA578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F9C7-EB27-6CAB-86AC-BB15D0CE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6F4A-F47E-D597-CBBB-7A4ACF38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C239-57CD-B9C0-0A20-C189C25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C303-36D3-93BA-7EBF-890D6E85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2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F70-455F-836B-5A84-9EAE78AF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0486-C23D-A2D6-1278-1D575DE3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43D8-7BBD-3C7A-E63F-CBE0403A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71D1-2B04-A63E-CE90-6B58671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A5D3-4ED3-8EEE-17EA-324CC07D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7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A858-11E4-92D1-9C84-060F86D0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8886-D49D-2DEC-B028-4DB01D2D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1F72-8A91-A5C5-A273-31DBE7CC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00FB-9F0E-A889-F8A0-4BE0F997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C1DA-8BE0-DE80-E0AF-DE823244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6229-AC70-7995-DF20-E7758237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49D5-F6F8-4CF7-CF5A-BE23CCE6F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D98A5-0062-2EED-32C7-CD3584AF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B5F8-7AAF-DCBE-F0E4-7E31193D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3A0C-D23A-2D1B-75DA-9EFFBB33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9E6C-8527-C337-E4D1-F16BF543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20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E48E-7A41-8E25-0B3E-4FFF8CA5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5EC61-B7C0-E8DE-C529-B34964FE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79A2-690C-ABF2-E140-309FABC3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C039B-CF62-4296-6256-160730D9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52888-27FC-CE30-15AB-789AC9CD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FA662-88A0-47B2-127A-F452B10C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F2472-F9A9-E8D9-32EF-77034CB5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BF875-ED2E-C6C8-ECCE-F61089DC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09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0891-5688-D6D2-A157-7B8911E2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7E781-5EDC-2F47-E34A-9E8EFA19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6A601-F9ED-7C3D-D0E4-E02667A3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C5660-63AB-6DC5-32C9-F68B3EC0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9F069-D9CF-800D-7DED-66ABA873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038E6-A8C2-BC7D-FB0C-08A2558D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FE8E-7415-7EF5-6808-B4AEEA9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3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5A02-34D5-9F82-3ADC-83202546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14A0-B859-25C6-B38B-E992313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35BC-6C79-9CFB-4B0E-B182956E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792EA-E358-9C8F-F7C5-8BEEFD23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287FB-9DDE-006B-6D18-847CDF0F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A3A3-E453-BD13-7E22-A05201C0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DF8C-ABF9-B04B-B653-73979B5C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2E9C3-69ED-76D4-545A-DFC59A082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57D6D-4EA8-3B9A-E665-7E8812A5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6EFF6-47BE-4006-01F5-BE174753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4822D-8534-0D6A-15C3-BB5A95A5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4895-8944-0635-216E-E7C5EBEF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5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02685-1752-D19B-7488-BC89FD93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17B8-4F86-8B79-475C-3B2AB270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CE28-D56C-0436-64BB-720720226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B665-FDD2-4105-945E-8F7068CC76C0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B72E-DA22-7986-0833-44DAAEBE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5510-6EB3-16C5-6017-BBDF3FAED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C4D9-06BD-412E-8388-A4343CF341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403A0F-A5A7-3456-8E4E-42BB5D2FF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7952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018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3DF25D-83E6-A205-C6BC-83E54189C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9809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03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2D15D26-BE9E-A39E-BE97-C80140974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74927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335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5E12D4-127E-B0A3-695F-FAE4182CB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5493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66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3DF25D-83E6-A205-C6BC-83E54189C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802915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69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97D387A-4C16-B850-21DD-5ECC44F91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3266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76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3DF25D-83E6-A205-C6BC-83E54189C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0357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643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97D387A-4C16-B850-21DD-5ECC44F91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3878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55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3DF25D-83E6-A205-C6BC-83E54189C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10293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6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266499-F519-7885-DF7C-8D1B8FFCF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1632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rath</dc:creator>
  <cp:lastModifiedBy>fabian rath</cp:lastModifiedBy>
  <cp:revision>6</cp:revision>
  <dcterms:created xsi:type="dcterms:W3CDTF">2023-05-04T18:07:59Z</dcterms:created>
  <dcterms:modified xsi:type="dcterms:W3CDTF">2023-05-05T21:04:51Z</dcterms:modified>
</cp:coreProperties>
</file>