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61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4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4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1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FB5E-3506-4600-8D76-9780A4BAAB5B}" type="datetimeFigureOut">
              <a:rPr lang="de-DE" smtClean="0"/>
              <a:t>27.04.2016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London Crime Data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Sperrle</a:t>
            </a:r>
            <a:r>
              <a:rPr lang="en-US" dirty="0"/>
              <a:t>, Fabio Br</a:t>
            </a:r>
            <a:r>
              <a:rPr lang="de-DE" dirty="0" err="1"/>
              <a:t>ückel</a:t>
            </a:r>
            <a:r>
              <a:rPr lang="de-DE" dirty="0"/>
              <a:t>, Matthias Miller, Matthias Kraus</a:t>
            </a:r>
          </a:p>
        </p:txBody>
      </p:sp>
    </p:spTree>
    <p:extLst>
      <p:ext uri="{BB962C8B-B14F-4D97-AF65-F5344CB8AC3E}">
        <p14:creationId xmlns:p14="http://schemas.microsoft.com/office/powerpoint/2010/main" val="20474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Month,</a:t>
            </a:r>
          </a:p>
          <a:p>
            <a:r>
              <a:rPr lang="en-US" dirty="0"/>
              <a:t>Longitude, Latitude, </a:t>
            </a:r>
          </a:p>
          <a:p>
            <a:r>
              <a:rPr lang="en-US" dirty="0"/>
              <a:t>Location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(description - e.g. “on or near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nobel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street”),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LSOA code, LSOA name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(city district –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e.g.“Camden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”), </a:t>
            </a:r>
          </a:p>
          <a:p>
            <a:r>
              <a:rPr lang="en-US" dirty="0"/>
              <a:t>Crime type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(e.g. “drugs possession”),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Outcome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(e.g. “drugs possession warning”),</a:t>
            </a:r>
          </a:p>
          <a:p>
            <a:endParaRPr lang="en-US" dirty="0"/>
          </a:p>
          <a:p>
            <a:r>
              <a:rPr lang="en-US" dirty="0"/>
              <a:t>Other: Crime ID, Reported by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(police district), </a:t>
            </a:r>
            <a:r>
              <a:rPr lang="en-US" dirty="0"/>
              <a:t>Falls within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(police district)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6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73" y="1825625"/>
            <a:ext cx="8890653" cy="4351338"/>
          </a:xfrm>
        </p:spPr>
      </p:pic>
    </p:spTree>
    <p:extLst>
      <p:ext uri="{BB962C8B-B14F-4D97-AF65-F5344CB8AC3E}">
        <p14:creationId xmlns:p14="http://schemas.microsoft.com/office/powerpoint/2010/main" val="225153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</a:t>
                </a:r>
                <a:r>
                  <a:rPr lang="de-DE" dirty="0" err="1"/>
                  <a:t>horopleth</a:t>
                </a:r>
                <a:r>
                  <a:rPr lang="de-DE" dirty="0"/>
                  <a:t> </a:t>
                </a:r>
                <a:r>
                  <a:rPr lang="de-DE" dirty="0" err="1"/>
                  <a:t>map</a:t>
                </a:r>
                <a:endParaRPr lang="de-DE" dirty="0"/>
              </a:p>
              <a:p>
                <a:pPr lvl="1"/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crimetype</a:t>
                </a:r>
                <a:endParaRPr lang="de-DE" dirty="0"/>
              </a:p>
              <a:p>
                <a:pPr lvl="1"/>
                <a:r>
                  <a:rPr lang="de-DE" dirty="0"/>
                  <a:t>Over time (</a:t>
                </a:r>
                <a:r>
                  <a:rPr lang="de-DE" dirty="0" err="1"/>
                  <a:t>datapoints</a:t>
                </a:r>
                <a:r>
                  <a:rPr lang="de-DE" dirty="0"/>
                  <a:t> </a:t>
                </a:r>
                <a:r>
                  <a:rPr lang="de-DE" dirty="0" err="1"/>
                  <a:t>connected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scatterplot</a:t>
                </a:r>
                <a:r>
                  <a:rPr lang="de-DE" dirty="0"/>
                  <a:t>/time-</a:t>
                </a:r>
                <a:r>
                  <a:rPr lang="de-DE" dirty="0" err="1"/>
                  <a:t>series</a:t>
                </a:r>
                <a:r>
                  <a:rPr lang="de-DE" dirty="0"/>
                  <a:t> </a:t>
                </a:r>
                <a:r>
                  <a:rPr lang="de-DE" dirty="0" err="1"/>
                  <a:t>graph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Scalable</a:t>
                </a:r>
                <a:r>
                  <a:rPr lang="de-DE" dirty="0"/>
                  <a:t> (</a:t>
                </a:r>
                <a:r>
                  <a:rPr lang="de-DE" dirty="0" err="1"/>
                  <a:t>details</a:t>
                </a:r>
                <a:r>
                  <a:rPr lang="de-DE" dirty="0"/>
                  <a:t> on </a:t>
                </a:r>
                <a:r>
                  <a:rPr lang="de-DE" dirty="0" err="1"/>
                  <a:t>demand</a:t>
                </a:r>
                <a:r>
                  <a:rPr lang="de-DE" dirty="0"/>
                  <a:t>)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heatmap</a:t>
                </a:r>
                <a:endParaRPr lang="de-DE" dirty="0"/>
              </a:p>
              <a:p>
                <a:r>
                  <a:rPr lang="de-DE" dirty="0" err="1"/>
                  <a:t>Crimes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Year/</a:t>
                </a:r>
                <a:r>
                  <a:rPr lang="de-DE" dirty="0" err="1"/>
                  <a:t>Month</a:t>
                </a:r>
                <a:r>
                  <a:rPr lang="de-DE" dirty="0"/>
                  <a:t> – </a:t>
                </a:r>
                <a:r>
                  <a:rPr lang="de-DE" dirty="0" err="1"/>
                  <a:t>Slope</a:t>
                </a:r>
                <a:r>
                  <a:rPr lang="de-DE" dirty="0"/>
                  <a:t>/</a:t>
                </a:r>
                <a:r>
                  <a:rPr lang="de-DE" dirty="0" err="1"/>
                  <a:t>Horizon</a:t>
                </a:r>
                <a:r>
                  <a:rPr lang="de-DE" dirty="0"/>
                  <a:t> </a:t>
                </a:r>
                <a:r>
                  <a:rPr lang="de-DE" dirty="0" err="1"/>
                  <a:t>graph</a:t>
                </a:r>
                <a:endParaRPr lang="de-DE" dirty="0"/>
              </a:p>
              <a:p>
                <a:r>
                  <a:rPr lang="en-US" dirty="0"/>
                  <a:t>Solved crimes rate over time</a:t>
                </a:r>
              </a:p>
              <a:p>
                <a:r>
                  <a:rPr lang="en-US" dirty="0"/>
                  <a:t>Aggregation of crimes in a specific area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 to analyze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area has the highest crime risk?</a:t>
            </a:r>
            <a:endParaRPr lang="de-DE" dirty="0"/>
          </a:p>
          <a:p>
            <a:r>
              <a:rPr lang="de-DE" dirty="0"/>
              <a:t>Gang </a:t>
            </a:r>
            <a:r>
              <a:rPr lang="de-DE" dirty="0" err="1"/>
              <a:t>activities</a:t>
            </a:r>
            <a:r>
              <a:rPr lang="de-DE" dirty="0"/>
              <a:t> / </a:t>
            </a:r>
            <a:r>
              <a:rPr lang="de-DE" dirty="0" err="1"/>
              <a:t>ghetto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lvl="1"/>
            <a:r>
              <a:rPr lang="de-DE" dirty="0"/>
              <a:t>Crime </a:t>
            </a:r>
            <a:r>
              <a:rPr lang="de-DE" dirty="0" err="1"/>
              <a:t>rates</a:t>
            </a:r>
            <a:r>
              <a:rPr lang="de-DE" dirty="0"/>
              <a:t> per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Shifts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r>
              <a:rPr lang="de-DE" dirty="0"/>
              <a:t>In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crime</a:t>
            </a:r>
            <a:r>
              <a:rPr lang="de-DE" dirty="0"/>
              <a:t> </a:t>
            </a:r>
            <a:r>
              <a:rPr lang="de-DE" dirty="0" err="1"/>
              <a:t>offender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caught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prosecuted</a:t>
            </a:r>
            <a:r>
              <a:rPr lang="de-DE"/>
              <a:t>?</a:t>
            </a:r>
            <a:endParaRPr lang="de-DE" dirty="0"/>
          </a:p>
          <a:p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summer</a:t>
            </a:r>
            <a:r>
              <a:rPr lang="de-DE" dirty="0"/>
              <a:t>/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(</a:t>
            </a:r>
            <a:r>
              <a:rPr lang="de-DE" dirty="0" err="1"/>
              <a:t>christmas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28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81796" y="1122363"/>
            <a:ext cx="9336258" cy="238760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6213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London Crime Data</vt:lpstr>
      <vt:lpstr>Data</vt:lpstr>
      <vt:lpstr>Visualization Possibilities </vt:lpstr>
      <vt:lpstr>Visualization Possibilities </vt:lpstr>
      <vt:lpstr>Possible questions to analyze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Crime Data</dc:title>
  <dc:creator>Matthias</dc:creator>
  <cp:lastModifiedBy>Matthias Miller</cp:lastModifiedBy>
  <cp:revision>15</cp:revision>
  <dcterms:created xsi:type="dcterms:W3CDTF">2016-04-21T08:52:08Z</dcterms:created>
  <dcterms:modified xsi:type="dcterms:W3CDTF">2016-04-27T09:10:10Z</dcterms:modified>
</cp:coreProperties>
</file>