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6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B5E-3506-4600-8D76-9780A4BAAB5B}" type="datetimeFigureOut">
              <a:rPr lang="de-DE" smtClean="0"/>
              <a:t>21.04.2016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London Crime Data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4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Month,</a:t>
            </a:r>
          </a:p>
          <a:p>
            <a:r>
              <a:rPr lang="en-US" dirty="0" smtClean="0"/>
              <a:t>Longitude, Latitude, </a:t>
            </a:r>
          </a:p>
          <a:p>
            <a:r>
              <a:rPr lang="en-US" dirty="0" smtClean="0"/>
              <a:t>Location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(description - e.g. “on or near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nobel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street”),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LSOA </a:t>
            </a:r>
            <a:r>
              <a:rPr lang="en-US" dirty="0"/>
              <a:t>code</a:t>
            </a:r>
            <a:r>
              <a:rPr lang="en-US" dirty="0" smtClean="0"/>
              <a:t>, LSOA name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(city district –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e.g.“Camden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”), </a:t>
            </a:r>
          </a:p>
          <a:p>
            <a:r>
              <a:rPr lang="en-US" dirty="0" smtClean="0"/>
              <a:t>Crime type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(e.g. “drugs possession”),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Outcome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(e.g. “drugs possession warning”),</a:t>
            </a:r>
          </a:p>
          <a:p>
            <a:endParaRPr lang="en-US" dirty="0"/>
          </a:p>
          <a:p>
            <a:r>
              <a:rPr lang="en-US" dirty="0" smtClean="0"/>
              <a:t>Other: </a:t>
            </a:r>
            <a:r>
              <a:rPr lang="en-US" dirty="0" smtClean="0"/>
              <a:t>Crime ID,</a:t>
            </a:r>
            <a:r>
              <a:rPr lang="en-US" dirty="0" smtClean="0"/>
              <a:t> </a:t>
            </a:r>
            <a:r>
              <a:rPr lang="en-US" dirty="0" smtClean="0"/>
              <a:t>Reported by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(police district), </a:t>
            </a:r>
            <a:r>
              <a:rPr lang="en-US" dirty="0" smtClean="0"/>
              <a:t>Falls within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(police district)</a:t>
            </a:r>
            <a:r>
              <a:rPr lang="en-US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horopleth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Crimetype</a:t>
            </a:r>
            <a:endParaRPr lang="de-DE" dirty="0" smtClean="0"/>
          </a:p>
          <a:p>
            <a:pPr lvl="1"/>
            <a:r>
              <a:rPr lang="de-DE" dirty="0" smtClean="0"/>
              <a:t>Over time (</a:t>
            </a:r>
            <a:r>
              <a:rPr lang="de-DE" dirty="0" err="1" smtClean="0"/>
              <a:t>datapoints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scatterplot</a:t>
            </a:r>
            <a:r>
              <a:rPr lang="de-DE" dirty="0" smtClean="0"/>
              <a:t>/time-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Scaleable</a:t>
            </a:r>
            <a:r>
              <a:rPr lang="de-DE" dirty="0" smtClean="0"/>
              <a:t> (</a:t>
            </a:r>
            <a:r>
              <a:rPr lang="de-DE" dirty="0" err="1" smtClean="0"/>
              <a:t>details</a:t>
            </a:r>
            <a:r>
              <a:rPr lang="de-DE" dirty="0" smtClean="0"/>
              <a:t> on </a:t>
            </a:r>
            <a:r>
              <a:rPr lang="de-DE" dirty="0" err="1" smtClean="0"/>
              <a:t>demand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Crimes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Year/</a:t>
            </a:r>
            <a:r>
              <a:rPr lang="de-DE" dirty="0" err="1" smtClean="0"/>
              <a:t>Month</a:t>
            </a:r>
            <a:r>
              <a:rPr lang="de-DE" dirty="0" smtClean="0"/>
              <a:t> – </a:t>
            </a:r>
            <a:r>
              <a:rPr lang="de-DE" dirty="0" err="1" smtClean="0"/>
              <a:t>Slope</a:t>
            </a:r>
            <a:r>
              <a:rPr lang="de-DE" dirty="0" smtClean="0"/>
              <a:t>/</a:t>
            </a:r>
            <a:r>
              <a:rPr lang="de-DE" dirty="0" err="1" smtClean="0"/>
              <a:t>Horizon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marL="0" indent="0">
              <a:buNone/>
            </a:pPr>
            <a:r>
              <a:rPr lang="de-DE" smtClean="0"/>
              <a:t> 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491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crime</a:t>
            </a:r>
            <a:r>
              <a:rPr lang="de-DE" dirty="0" smtClean="0"/>
              <a:t> </a:t>
            </a:r>
            <a:r>
              <a:rPr lang="de-DE" dirty="0" err="1" smtClean="0"/>
              <a:t>offender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caught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prosecuted</a:t>
            </a:r>
            <a:endParaRPr lang="de-DE" dirty="0" smtClean="0"/>
          </a:p>
          <a:p>
            <a:r>
              <a:rPr lang="de-DE" dirty="0" smtClean="0"/>
              <a:t>Gang </a:t>
            </a:r>
            <a:r>
              <a:rPr lang="de-DE" dirty="0" err="1" smtClean="0"/>
              <a:t>activities</a:t>
            </a:r>
            <a:r>
              <a:rPr lang="de-DE" dirty="0" smtClean="0"/>
              <a:t> / </a:t>
            </a:r>
            <a:r>
              <a:rPr lang="de-DE" dirty="0" err="1" smtClean="0"/>
              <a:t>ghetto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endParaRPr lang="de-DE" dirty="0" smtClean="0"/>
          </a:p>
          <a:p>
            <a:pPr lvl="1"/>
            <a:r>
              <a:rPr lang="de-DE" dirty="0" smtClean="0"/>
              <a:t>Crime </a:t>
            </a:r>
            <a:r>
              <a:rPr lang="de-DE" dirty="0" err="1" smtClean="0"/>
              <a:t>rates</a:t>
            </a:r>
            <a:r>
              <a:rPr lang="de-DE" dirty="0" smtClean="0"/>
              <a:t> per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Shifts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summer</a:t>
            </a:r>
            <a:r>
              <a:rPr lang="de-DE" dirty="0" smtClean="0"/>
              <a:t>/</a:t>
            </a:r>
            <a:r>
              <a:rPr lang="de-DE" dirty="0" err="1" smtClean="0"/>
              <a:t>winter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</a:t>
            </a:r>
            <a:r>
              <a:rPr lang="de-DE" dirty="0" err="1" smtClean="0"/>
              <a:t>christmas</a:t>
            </a:r>
            <a:r>
              <a:rPr lang="de-DE" dirty="0" smtClean="0"/>
              <a:t>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1728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London Crime Data</vt:lpstr>
      <vt:lpstr>Data</vt:lpstr>
      <vt:lpstr>Visualization Possibilities </vt:lpstr>
      <vt:lpstr>Possible questions to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Crime Data</dc:title>
  <dc:creator>Matthias</dc:creator>
  <cp:lastModifiedBy>Matthias</cp:lastModifiedBy>
  <cp:revision>5</cp:revision>
  <dcterms:created xsi:type="dcterms:W3CDTF">2016-04-21T08:52:08Z</dcterms:created>
  <dcterms:modified xsi:type="dcterms:W3CDTF">2016-04-21T09:14:00Z</dcterms:modified>
</cp:coreProperties>
</file>