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B5E-3506-4600-8D76-9780A4BAAB5B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40C-6FF8-4053-99C3-31B25C1EB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London Crime Data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Fabian </a:t>
            </a:r>
            <a:r>
              <a:rPr lang="en-US" dirty="0" err="1" smtClean="0"/>
              <a:t>Sperrle</a:t>
            </a:r>
            <a:r>
              <a:rPr lang="en-US" dirty="0" smtClean="0"/>
              <a:t>, Fabio Br</a:t>
            </a:r>
            <a:r>
              <a:rPr lang="de-DE" dirty="0" err="1" smtClean="0"/>
              <a:t>ückel</a:t>
            </a:r>
            <a:r>
              <a:rPr lang="de-DE" dirty="0" smtClean="0"/>
              <a:t>, Matthias Miller, Matthias Kraus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4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Month,</a:t>
            </a:r>
          </a:p>
          <a:p>
            <a:r>
              <a:rPr lang="en-US" dirty="0" smtClean="0"/>
              <a:t>Longitude, Latitude, </a:t>
            </a:r>
          </a:p>
          <a:p>
            <a:r>
              <a:rPr lang="en-US" dirty="0" smtClean="0"/>
              <a:t>Location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(description - e.g. “on or near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nobel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street”),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LSOA </a:t>
            </a:r>
            <a:r>
              <a:rPr lang="en-US" dirty="0"/>
              <a:t>code</a:t>
            </a:r>
            <a:r>
              <a:rPr lang="en-US" dirty="0" smtClean="0"/>
              <a:t>, LSOA name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(city district –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e.g.“Camden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”), </a:t>
            </a:r>
          </a:p>
          <a:p>
            <a:r>
              <a:rPr lang="en-US" dirty="0" smtClean="0"/>
              <a:t>Crime type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possession”),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Outcome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 warning”),</a:t>
            </a:r>
          </a:p>
          <a:p>
            <a:endParaRPr lang="en-US" dirty="0"/>
          </a:p>
          <a:p>
            <a:r>
              <a:rPr lang="en-US" dirty="0" smtClean="0"/>
              <a:t>Other: Crime ID, Reported by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district), </a:t>
            </a:r>
            <a:r>
              <a:rPr lang="en-US" dirty="0" smtClean="0"/>
              <a:t>Falls within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1762918"/>
            <a:ext cx="7000876" cy="42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	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C</a:t>
                </a:r>
                <a:r>
                  <a:rPr lang="de-DE" dirty="0" err="1" smtClean="0"/>
                  <a:t>horopleth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/>
                  <a:t>c</a:t>
                </a:r>
                <a:r>
                  <a:rPr lang="de-DE" dirty="0" err="1" smtClean="0"/>
                  <a:t>rimetype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Over time (</a:t>
                </a:r>
                <a:r>
                  <a:rPr lang="de-DE" dirty="0" err="1" smtClean="0"/>
                  <a:t>datapoints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connected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scatterplot</a:t>
                </a:r>
                <a:r>
                  <a:rPr lang="de-DE" dirty="0" smtClean="0"/>
                  <a:t>/time-</a:t>
                </a:r>
                <a:r>
                  <a:rPr lang="de-DE" dirty="0" err="1" smtClean="0"/>
                  <a:t>series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graph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err="1" smtClean="0"/>
                  <a:t>Scaleable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details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demand</a:t>
                </a:r>
                <a:r>
                  <a:rPr lang="de-DE" dirty="0" smtClean="0"/>
                  <a:t>)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heatmap</a:t>
                </a:r>
                <a:endParaRPr lang="de-DE" dirty="0" smtClean="0"/>
              </a:p>
              <a:p>
                <a:r>
                  <a:rPr lang="de-DE" dirty="0" err="1" smtClean="0"/>
                  <a:t>Crimes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Year/</a:t>
                </a:r>
                <a:r>
                  <a:rPr lang="de-DE" dirty="0" err="1" smtClean="0"/>
                  <a:t>Month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Slope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Horizon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graph</a:t>
                </a:r>
                <a:endParaRPr lang="de-DE" dirty="0" smtClean="0"/>
              </a:p>
              <a:p>
                <a:r>
                  <a:rPr lang="en-US" dirty="0" smtClean="0"/>
                  <a:t>Solved crimes rate over time</a:t>
                </a: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  <a:endParaRPr lang="de-DE" dirty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with highest crime risk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crime</a:t>
            </a:r>
            <a:r>
              <a:rPr lang="de-DE" dirty="0" smtClean="0"/>
              <a:t> </a:t>
            </a:r>
            <a:r>
              <a:rPr lang="de-DE" dirty="0" err="1" smtClean="0"/>
              <a:t>offender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caught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prosecuted</a:t>
            </a:r>
            <a:endParaRPr lang="de-DE" dirty="0" smtClean="0"/>
          </a:p>
          <a:p>
            <a:r>
              <a:rPr lang="de-DE" dirty="0" smtClean="0"/>
              <a:t>Gang </a:t>
            </a:r>
            <a:r>
              <a:rPr lang="de-DE" dirty="0" err="1" smtClean="0"/>
              <a:t>activities</a:t>
            </a:r>
            <a:r>
              <a:rPr lang="de-DE" dirty="0" smtClean="0"/>
              <a:t> / </a:t>
            </a:r>
            <a:r>
              <a:rPr lang="de-DE" dirty="0" err="1" smtClean="0"/>
              <a:t>ghetto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endParaRPr lang="de-DE" dirty="0" smtClean="0"/>
          </a:p>
          <a:p>
            <a:pPr lvl="1"/>
            <a:r>
              <a:rPr lang="de-DE" dirty="0" smtClean="0"/>
              <a:t>Crime </a:t>
            </a:r>
            <a:r>
              <a:rPr lang="de-DE" dirty="0" err="1" smtClean="0"/>
              <a:t>rates</a:t>
            </a:r>
            <a:r>
              <a:rPr lang="de-DE" dirty="0" smtClean="0"/>
              <a:t> per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Shifts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summer</a:t>
            </a:r>
            <a:r>
              <a:rPr lang="de-DE" dirty="0" smtClean="0"/>
              <a:t>/</a:t>
            </a:r>
            <a:r>
              <a:rPr lang="de-DE" dirty="0" err="1" smtClean="0"/>
              <a:t>winter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</a:t>
            </a:r>
            <a:r>
              <a:rPr lang="de-DE" dirty="0" err="1" smtClean="0"/>
              <a:t>christmas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1728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London Crime Data</vt:lpstr>
      <vt:lpstr>Data</vt:lpstr>
      <vt:lpstr>Visualization Possibilities </vt:lpstr>
      <vt:lpstr>Visualization Possibilities </vt:lpstr>
      <vt:lpstr>Possible questions to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Crime Data</dc:title>
  <dc:creator>Matthias</dc:creator>
  <cp:lastModifiedBy>Matthias</cp:lastModifiedBy>
  <cp:revision>9</cp:revision>
  <dcterms:created xsi:type="dcterms:W3CDTF">2016-04-21T08:52:08Z</dcterms:created>
  <dcterms:modified xsi:type="dcterms:W3CDTF">2016-04-25T08:01:37Z</dcterms:modified>
</cp:coreProperties>
</file>