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60" r:id="rId4"/>
    <p:sldId id="259" r:id="rId5"/>
    <p:sldId id="261"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70234"/>
  </p:normalViewPr>
  <p:slideViewPr>
    <p:cSldViewPr snapToGrid="0">
      <p:cViewPr varScale="1">
        <p:scale>
          <a:sx n="86" d="100"/>
          <a:sy n="86" d="100"/>
        </p:scale>
        <p:origin x="656"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99666457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99666457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noProof="0" dirty="0" smtClean="0"/>
              <a:t>A while ago</a:t>
            </a:r>
            <a:r>
              <a:rPr lang="en-US" baseline="0" noProof="0" dirty="0" smtClean="0"/>
              <a:t>, </a:t>
            </a:r>
            <a:r>
              <a:rPr lang="en-US" baseline="0" noProof="0" dirty="0" err="1" smtClean="0"/>
              <a:t>Rüdiger</a:t>
            </a:r>
            <a:r>
              <a:rPr lang="en-US" baseline="0" noProof="0" dirty="0" smtClean="0"/>
              <a:t> planned a vacation with his three friends. He rented a villa directly by the sea, which was quite expensive for </a:t>
            </a:r>
            <a:r>
              <a:rPr lang="en-US" baseline="0" noProof="0" dirty="0" err="1" smtClean="0"/>
              <a:t>Rüdiger</a:t>
            </a:r>
            <a:r>
              <a:rPr lang="en-US" baseline="0" noProof="0" dirty="0" smtClean="0"/>
              <a:t>, but as he thought his friends would pay their share he could afford it. Unluckily for </a:t>
            </a:r>
            <a:r>
              <a:rPr lang="en-US" baseline="0" noProof="0" dirty="0" err="1" smtClean="0"/>
              <a:t>Rüdiger</a:t>
            </a:r>
            <a:r>
              <a:rPr lang="en-US" baseline="0" noProof="0" dirty="0" smtClean="0"/>
              <a:t> one of his friends had made on short notice different plans and didn‘t show up. Another friend took over two months time after the vacation until he finally paid his share. So even tough </a:t>
            </a:r>
            <a:r>
              <a:rPr lang="en-US" baseline="0" noProof="0" dirty="0" err="1" smtClean="0"/>
              <a:t>Rüdiger</a:t>
            </a:r>
            <a:r>
              <a:rPr lang="en-US" baseline="0" noProof="0" dirty="0" smtClean="0"/>
              <a:t> had great fun on this vacation, he was sad about the financial distress caused by one friend not showing up, and one friend paying his share late.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CH" baseline="0" dirty="0" smtClean="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DE" dirty="0"/>
          </a:p>
        </p:txBody>
      </p:sp>
    </p:spTree>
    <p:extLst>
      <p:ext uri="{BB962C8B-B14F-4D97-AF65-F5344CB8AC3E}">
        <p14:creationId xmlns:p14="http://schemas.microsoft.com/office/powerpoint/2010/main" val="111551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99666457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99666457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smtClean="0"/>
              <a:t>Rüdiger</a:t>
            </a:r>
            <a:r>
              <a:rPr lang="de-CH" baseline="0" dirty="0" smtClean="0"/>
              <a:t> </a:t>
            </a:r>
            <a:r>
              <a:rPr lang="de-CH" baseline="0" dirty="0" err="1" smtClean="0"/>
              <a:t>came</a:t>
            </a:r>
            <a:r>
              <a:rPr lang="de-CH" baseline="0" dirty="0" smtClean="0"/>
              <a:t> </a:t>
            </a:r>
            <a:r>
              <a:rPr lang="de-CH" baseline="0" dirty="0" err="1" smtClean="0"/>
              <a:t>to</a:t>
            </a:r>
            <a:r>
              <a:rPr lang="de-CH" baseline="0" dirty="0" smtClean="0"/>
              <a:t> </a:t>
            </a:r>
            <a:r>
              <a:rPr lang="de-CH" baseline="0" dirty="0" err="1" smtClean="0"/>
              <a:t>us</a:t>
            </a:r>
            <a:r>
              <a:rPr lang="de-CH" baseline="0" dirty="0" smtClean="0"/>
              <a:t> </a:t>
            </a:r>
            <a:r>
              <a:rPr lang="de-CH" baseline="0" dirty="0" err="1" smtClean="0"/>
              <a:t>and</a:t>
            </a:r>
            <a:r>
              <a:rPr lang="de-CH" baseline="0" dirty="0" smtClean="0"/>
              <a:t> </a:t>
            </a:r>
            <a:r>
              <a:rPr lang="de-CH" baseline="0" dirty="0" err="1" smtClean="0"/>
              <a:t>asked</a:t>
            </a:r>
            <a:r>
              <a:rPr lang="de-CH" baseline="0" dirty="0" smtClean="0"/>
              <a:t> </a:t>
            </a:r>
            <a:r>
              <a:rPr lang="de-CH" baseline="0" dirty="0" err="1" smtClean="0"/>
              <a:t>us</a:t>
            </a:r>
            <a:r>
              <a:rPr lang="de-CH" baseline="0" dirty="0" smtClean="0"/>
              <a:t> </a:t>
            </a:r>
            <a:r>
              <a:rPr lang="de-CH" baseline="0" dirty="0" err="1" smtClean="0"/>
              <a:t>for</a:t>
            </a:r>
            <a:r>
              <a:rPr lang="de-CH" baseline="0" dirty="0" smtClean="0"/>
              <a:t> </a:t>
            </a:r>
            <a:r>
              <a:rPr lang="de-CH" baseline="0" dirty="0" err="1" smtClean="0"/>
              <a:t>help</a:t>
            </a:r>
            <a:r>
              <a:rPr lang="de-CH" baseline="0" dirty="0" smtClean="0"/>
              <a:t>. </a:t>
            </a:r>
            <a:r>
              <a:rPr lang="de-CH" baseline="0" dirty="0" err="1" smtClean="0"/>
              <a:t>Therefor</a:t>
            </a:r>
            <a:r>
              <a:rPr lang="de-CH" baseline="0" dirty="0" smtClean="0"/>
              <a:t> </a:t>
            </a:r>
            <a:r>
              <a:rPr lang="de-CH" baseline="0" dirty="0" err="1" smtClean="0"/>
              <a:t>we</a:t>
            </a:r>
            <a:r>
              <a:rPr lang="de-CH" baseline="0" dirty="0" smtClean="0"/>
              <a:t> </a:t>
            </a:r>
            <a:r>
              <a:rPr lang="de-CH" baseline="0" dirty="0" err="1" smtClean="0"/>
              <a:t>created</a:t>
            </a:r>
            <a:r>
              <a:rPr lang="de-CH" baseline="0" dirty="0" smtClean="0"/>
              <a:t> a </a:t>
            </a:r>
            <a:r>
              <a:rPr lang="de-CH" baseline="0" dirty="0" err="1" smtClean="0"/>
              <a:t>smartcontract</a:t>
            </a:r>
            <a:r>
              <a:rPr lang="de-CH" baseline="0" dirty="0" smtClean="0"/>
              <a:t> , </a:t>
            </a:r>
            <a:r>
              <a:rPr lang="de-CH" baseline="0" dirty="0" err="1" smtClean="0"/>
              <a:t>which</a:t>
            </a:r>
            <a:r>
              <a:rPr lang="de-CH" baseline="0" dirty="0" smtClean="0"/>
              <a:t> </a:t>
            </a:r>
            <a:r>
              <a:rPr lang="de-CH" baseline="0" dirty="0" err="1" smtClean="0"/>
              <a:t>prevents</a:t>
            </a:r>
            <a:r>
              <a:rPr lang="de-CH" baseline="0" dirty="0" smtClean="0"/>
              <a:t> </a:t>
            </a:r>
            <a:r>
              <a:rPr lang="de-CH" baseline="0" dirty="0" err="1" smtClean="0"/>
              <a:t>the</a:t>
            </a:r>
            <a:r>
              <a:rPr lang="de-CH" baseline="0" dirty="0" smtClean="0"/>
              <a:t> </a:t>
            </a:r>
            <a:r>
              <a:rPr lang="de-CH" baseline="0" dirty="0" err="1" smtClean="0"/>
              <a:t>problem</a:t>
            </a:r>
            <a:r>
              <a:rPr lang="de-CH" baseline="0" dirty="0" smtClean="0"/>
              <a:t> </a:t>
            </a:r>
            <a:r>
              <a:rPr lang="de-CH" baseline="0" dirty="0" err="1" smtClean="0"/>
              <a:t>of</a:t>
            </a:r>
            <a:r>
              <a:rPr lang="de-CH" baseline="0" dirty="0" smtClean="0"/>
              <a:t> </a:t>
            </a:r>
            <a:r>
              <a:rPr lang="de-CH" baseline="0" dirty="0" err="1" smtClean="0"/>
              <a:t>attendees</a:t>
            </a:r>
            <a:r>
              <a:rPr lang="de-CH" baseline="0" dirty="0" smtClean="0"/>
              <a:t> not </a:t>
            </a:r>
            <a:r>
              <a:rPr lang="de-CH" baseline="0" dirty="0" err="1" smtClean="0"/>
              <a:t>showing</a:t>
            </a:r>
            <a:r>
              <a:rPr lang="de-CH" baseline="0" dirty="0" smtClean="0"/>
              <a:t> </a:t>
            </a:r>
            <a:r>
              <a:rPr lang="de-CH" baseline="0" dirty="0" err="1" smtClean="0"/>
              <a:t>up</a:t>
            </a:r>
            <a:r>
              <a:rPr lang="de-CH" baseline="0" dirty="0" smtClean="0"/>
              <a:t> </a:t>
            </a:r>
            <a:r>
              <a:rPr lang="de-CH" baseline="0" dirty="0" err="1" smtClean="0"/>
              <a:t>and</a:t>
            </a:r>
            <a:r>
              <a:rPr lang="de-CH" baseline="0" dirty="0" smtClean="0"/>
              <a:t> also not </a:t>
            </a:r>
            <a:r>
              <a:rPr lang="de-CH" baseline="0" dirty="0" err="1" smtClean="0"/>
              <a:t>paying</a:t>
            </a:r>
            <a:r>
              <a:rPr lang="de-CH" baseline="0" dirty="0" smtClean="0"/>
              <a:t> </a:t>
            </a:r>
            <a:r>
              <a:rPr lang="de-CH" baseline="0" dirty="0" err="1" smtClean="0"/>
              <a:t>their</a:t>
            </a:r>
            <a:r>
              <a:rPr lang="de-CH" baseline="0" dirty="0" smtClean="0"/>
              <a:t> </a:t>
            </a:r>
            <a:r>
              <a:rPr lang="de-CH" baseline="0" dirty="0" err="1" smtClean="0"/>
              <a:t>share</a:t>
            </a:r>
            <a:r>
              <a:rPr lang="de-CH" baseline="0" dirty="0" smtClean="0"/>
              <a:t>, </a:t>
            </a:r>
            <a:r>
              <a:rPr lang="de-CH" baseline="0" dirty="0" err="1" smtClean="0"/>
              <a:t>or</a:t>
            </a:r>
            <a:r>
              <a:rPr lang="de-CH" baseline="0" dirty="0" smtClean="0"/>
              <a:t> </a:t>
            </a:r>
            <a:r>
              <a:rPr lang="de-CH" baseline="0" dirty="0" err="1" smtClean="0"/>
              <a:t>waiting</a:t>
            </a:r>
            <a:r>
              <a:rPr lang="de-CH" baseline="0" dirty="0" smtClean="0"/>
              <a:t> a </a:t>
            </a:r>
            <a:r>
              <a:rPr lang="de-CH" baseline="0" dirty="0" err="1" smtClean="0"/>
              <a:t>long</a:t>
            </a:r>
            <a:r>
              <a:rPr lang="de-CH" baseline="0" dirty="0" smtClean="0"/>
              <a:t> time </a:t>
            </a:r>
            <a:r>
              <a:rPr lang="de-CH" baseline="0" dirty="0" err="1" smtClean="0"/>
              <a:t>for</a:t>
            </a:r>
            <a:r>
              <a:rPr lang="de-CH" baseline="0" dirty="0" smtClean="0"/>
              <a:t> </a:t>
            </a:r>
            <a:r>
              <a:rPr lang="de-CH" baseline="0" dirty="0" err="1" smtClean="0"/>
              <a:t>the</a:t>
            </a:r>
            <a:r>
              <a:rPr lang="de-CH" baseline="0" dirty="0" smtClean="0"/>
              <a:t> </a:t>
            </a:r>
            <a:r>
              <a:rPr lang="de-CH" baseline="0" dirty="0" err="1" smtClean="0"/>
              <a:t>payment</a:t>
            </a:r>
            <a:r>
              <a:rPr lang="de-CH" baseline="0" dirty="0" smtClean="0"/>
              <a:t>. A </a:t>
            </a:r>
            <a:r>
              <a:rPr lang="de-CH" baseline="0" dirty="0" err="1" smtClean="0"/>
              <a:t>smartcontract</a:t>
            </a:r>
            <a:r>
              <a:rPr lang="de-CH" baseline="0" dirty="0" smtClean="0"/>
              <a:t> </a:t>
            </a:r>
            <a:r>
              <a:rPr lang="de-CH" baseline="0" dirty="0" err="1" smtClean="0"/>
              <a:t>which</a:t>
            </a:r>
            <a:r>
              <a:rPr lang="de-CH" baseline="0" dirty="0" smtClean="0"/>
              <a:t> </a:t>
            </a:r>
            <a:r>
              <a:rPr lang="de-CH" baseline="0" dirty="0" err="1" smtClean="0"/>
              <a:t>allows</a:t>
            </a:r>
            <a:r>
              <a:rPr lang="de-CH" baseline="0" dirty="0" smtClean="0"/>
              <a:t> Rüdiger </a:t>
            </a:r>
            <a:r>
              <a:rPr lang="de-CH" baseline="0" dirty="0" err="1" smtClean="0"/>
              <a:t>to</a:t>
            </a:r>
            <a:r>
              <a:rPr lang="de-CH" baseline="0" dirty="0" smtClean="0"/>
              <a:t> </a:t>
            </a:r>
            <a:r>
              <a:rPr lang="de-CH" baseline="0" dirty="0" err="1" smtClean="0"/>
              <a:t>continue</a:t>
            </a:r>
            <a:r>
              <a:rPr lang="de-CH" baseline="0" dirty="0" smtClean="0"/>
              <a:t> </a:t>
            </a:r>
            <a:r>
              <a:rPr lang="de-CH" baseline="0" dirty="0" err="1" smtClean="0"/>
              <a:t>to</a:t>
            </a:r>
            <a:r>
              <a:rPr lang="de-CH" baseline="0" dirty="0" smtClean="0"/>
              <a:t> </a:t>
            </a:r>
            <a:r>
              <a:rPr lang="de-CH" baseline="0" dirty="0" err="1" smtClean="0"/>
              <a:t>make</a:t>
            </a:r>
            <a:r>
              <a:rPr lang="de-CH" baseline="0" dirty="0" smtClean="0"/>
              <a:t> such </a:t>
            </a:r>
            <a:r>
              <a:rPr lang="de-CH" baseline="0" dirty="0" err="1" smtClean="0"/>
              <a:t>events</a:t>
            </a:r>
            <a:r>
              <a:rPr lang="de-CH" baseline="0" dirty="0" smtClean="0"/>
              <a:t> </a:t>
            </a:r>
            <a:r>
              <a:rPr lang="de-CH" baseline="0" dirty="0" err="1" smtClean="0"/>
              <a:t>or</a:t>
            </a:r>
            <a:r>
              <a:rPr lang="de-CH" baseline="0" dirty="0" smtClean="0"/>
              <a:t> </a:t>
            </a:r>
            <a:r>
              <a:rPr lang="de-CH" baseline="0" dirty="0" err="1" smtClean="0"/>
              <a:t>vacations</a:t>
            </a:r>
            <a:r>
              <a:rPr lang="de-CH" baseline="0" dirty="0" smtClean="0"/>
              <a:t> </a:t>
            </a:r>
            <a:r>
              <a:rPr lang="de-CH" baseline="0" dirty="0" err="1" smtClean="0"/>
              <a:t>without</a:t>
            </a:r>
            <a:r>
              <a:rPr lang="de-CH" baseline="0" dirty="0" smtClean="0"/>
              <a:t> </a:t>
            </a:r>
            <a:r>
              <a:rPr lang="de-CH" baseline="0" dirty="0" err="1" smtClean="0"/>
              <a:t>financial</a:t>
            </a:r>
            <a:r>
              <a:rPr lang="de-CH" baseline="0" dirty="0" smtClean="0"/>
              <a:t> </a:t>
            </a:r>
            <a:r>
              <a:rPr lang="de-CH" baseline="0" smtClean="0"/>
              <a:t>problems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99666457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99666457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CH" baseline="0"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02095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23038" cy="5143501"/>
          </a:xfrm>
          <a:prstGeom prst="rect">
            <a:avLst/>
          </a:prstGeom>
          <a:noFill/>
          <a:ln>
            <a:noFill/>
          </a:ln>
        </p:spPr>
      </p:pic>
      <p:sp>
        <p:nvSpPr>
          <p:cNvPr id="55" name="Google Shape;55;p13"/>
          <p:cNvSpPr txBox="1">
            <a:spLocks noGrp="1"/>
          </p:cNvSpPr>
          <p:nvPr>
            <p:ph type="ctrTitle"/>
          </p:nvPr>
        </p:nvSpPr>
        <p:spPr>
          <a:xfrm>
            <a:off x="612933" y="470950"/>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CH" dirty="0" smtClean="0">
                <a:latin typeface="+mj-lt"/>
                <a:ea typeface="Droid Sans"/>
                <a:cs typeface="Droid Sans"/>
                <a:sym typeface="Droid Sans"/>
              </a:rPr>
              <a:t>Event </a:t>
            </a:r>
            <a:r>
              <a:rPr lang="de-CH" dirty="0" err="1" smtClean="0">
                <a:latin typeface="+mj-lt"/>
                <a:ea typeface="Droid Sans"/>
                <a:cs typeface="Droid Sans"/>
                <a:sym typeface="Droid Sans"/>
              </a:rPr>
              <a:t>Funding</a:t>
            </a:r>
            <a:endParaRPr dirty="0">
              <a:latin typeface="+mj-lt"/>
              <a:ea typeface="Droid Sans"/>
              <a:cs typeface="Droid Sans"/>
              <a:sym typeface="Droid Sans"/>
            </a:endParaRPr>
          </a:p>
          <a:p>
            <a:pPr marL="0" lvl="0" indent="0" algn="l" rtl="0">
              <a:spcBef>
                <a:spcPts val="0"/>
              </a:spcBef>
              <a:spcAft>
                <a:spcPts val="0"/>
              </a:spcAft>
              <a:buNone/>
            </a:pPr>
            <a:endParaRPr sz="4000" dirty="0">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de-CH" dirty="0" err="1" smtClean="0"/>
              <a:t>Meet</a:t>
            </a:r>
            <a:r>
              <a:rPr lang="de-CH" dirty="0" smtClean="0"/>
              <a:t> Rüdiger </a:t>
            </a:r>
            <a:r>
              <a:rPr lang="de-CH" dirty="0" err="1" smtClean="0"/>
              <a:t>and</a:t>
            </a:r>
            <a:r>
              <a:rPr lang="de-CH" dirty="0" smtClean="0"/>
              <a:t> </a:t>
            </a:r>
            <a:r>
              <a:rPr lang="de-CH" dirty="0" err="1" smtClean="0"/>
              <a:t>his</a:t>
            </a:r>
            <a:r>
              <a:rPr lang="de-CH" dirty="0" smtClean="0"/>
              <a:t> </a:t>
            </a:r>
            <a:r>
              <a:rPr lang="de-CH" dirty="0" err="1" smtClean="0"/>
              <a:t>friends</a:t>
            </a:r>
            <a:endParaRPr dirty="0"/>
          </a:p>
        </p:txBody>
      </p:sp>
      <p:pic>
        <p:nvPicPr>
          <p:cNvPr id="8" name="Google Shape;74;p16"/>
          <p:cNvPicPr preferRelativeResize="0"/>
          <p:nvPr/>
        </p:nvPicPr>
        <p:blipFill rotWithShape="1">
          <a:blip r:embed="rId3">
            <a:alphaModFix/>
          </a:blip>
          <a:srcRect l="49655"/>
          <a:stretch/>
        </p:blipFill>
        <p:spPr>
          <a:xfrm flipH="1">
            <a:off x="2185857" y="1283004"/>
            <a:ext cx="2463550" cy="3464375"/>
          </a:xfrm>
          <a:prstGeom prst="rect">
            <a:avLst/>
          </a:prstGeom>
          <a:noFill/>
          <a:ln>
            <a:noFill/>
          </a:ln>
        </p:spPr>
      </p:pic>
      <p:pic>
        <p:nvPicPr>
          <p:cNvPr id="9" name="Google Shape;74;p16"/>
          <p:cNvPicPr preferRelativeResize="0"/>
          <p:nvPr/>
        </p:nvPicPr>
        <p:blipFill rotWithShape="1">
          <a:blip r:embed="rId3">
            <a:alphaModFix/>
          </a:blip>
          <a:srcRect l="49655"/>
          <a:stretch/>
        </p:blipFill>
        <p:spPr>
          <a:xfrm flipH="1">
            <a:off x="6680450" y="1283005"/>
            <a:ext cx="2463550" cy="3464375"/>
          </a:xfrm>
          <a:prstGeom prst="rect">
            <a:avLst/>
          </a:prstGeom>
          <a:noFill/>
          <a:ln>
            <a:noFill/>
          </a:ln>
        </p:spPr>
      </p:pic>
      <p:pic>
        <p:nvPicPr>
          <p:cNvPr id="11" name="Google Shape;73;p16"/>
          <p:cNvPicPr preferRelativeResize="0"/>
          <p:nvPr/>
        </p:nvPicPr>
        <p:blipFill rotWithShape="1">
          <a:blip r:embed="rId3">
            <a:alphaModFix/>
          </a:blip>
          <a:srcRect l="49655"/>
          <a:stretch/>
        </p:blipFill>
        <p:spPr>
          <a:xfrm>
            <a:off x="154815" y="1283004"/>
            <a:ext cx="2463550" cy="3464375"/>
          </a:xfrm>
          <a:prstGeom prst="rect">
            <a:avLst/>
          </a:prstGeom>
          <a:noFill/>
          <a:ln>
            <a:noFill/>
          </a:ln>
        </p:spPr>
      </p:pic>
      <p:pic>
        <p:nvPicPr>
          <p:cNvPr id="12" name="Google Shape;73;p16"/>
          <p:cNvPicPr preferRelativeResize="0"/>
          <p:nvPr/>
        </p:nvPicPr>
        <p:blipFill rotWithShape="1">
          <a:blip r:embed="rId3">
            <a:alphaModFix/>
          </a:blip>
          <a:srcRect l="49655"/>
          <a:stretch/>
        </p:blipFill>
        <p:spPr>
          <a:xfrm>
            <a:off x="4401945" y="1283005"/>
            <a:ext cx="2463550" cy="346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idx="1"/>
          </p:nvPr>
        </p:nvSpPr>
        <p:spPr/>
        <p:txBody>
          <a:bodyPr/>
          <a:lstStyle/>
          <a:p>
            <a:endParaRPr lang="de-DE"/>
          </a:p>
        </p:txBody>
      </p:sp>
      <p:pic>
        <p:nvPicPr>
          <p:cNvPr id="4" name="Google Shape;66;p15"/>
          <p:cNvPicPr preferRelativeResize="0"/>
          <p:nvPr/>
        </p:nvPicPr>
        <p:blipFill>
          <a:blip r:embed="rId3">
            <a:alphaModFix/>
          </a:blip>
          <a:stretch>
            <a:fillRect/>
          </a:stretch>
        </p:blipFill>
        <p:spPr>
          <a:xfrm>
            <a:off x="0" y="0"/>
            <a:ext cx="9144000" cy="5143500"/>
          </a:xfrm>
          <a:prstGeom prst="rect">
            <a:avLst/>
          </a:prstGeom>
          <a:noFill/>
          <a:ln>
            <a:noFill/>
          </a:ln>
        </p:spPr>
      </p:pic>
    </p:spTree>
    <p:extLst>
      <p:ext uri="{BB962C8B-B14F-4D97-AF65-F5344CB8AC3E}">
        <p14:creationId xmlns:p14="http://schemas.microsoft.com/office/powerpoint/2010/main" val="196894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6" name="Google Shape;61;p14"/>
          <p:cNvPicPr preferRelativeResize="0"/>
          <p:nvPr/>
        </p:nvPicPr>
        <p:blipFill rotWithShape="1">
          <a:blip r:embed="rId3">
            <a:alphaModFix/>
          </a:blip>
          <a:srcRect r="55088"/>
          <a:stretch/>
        </p:blipFill>
        <p:spPr>
          <a:xfrm>
            <a:off x="3815827" y="1133103"/>
            <a:ext cx="2197675" cy="3464375"/>
          </a:xfrm>
          <a:prstGeom prst="rect">
            <a:avLst/>
          </a:prstGeom>
          <a:noFill/>
          <a:ln>
            <a:noFill/>
          </a:ln>
        </p:spPr>
      </p:pic>
      <p:sp>
        <p:nvSpPr>
          <p:cNvPr id="7" name="Google Shape;60;p14"/>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indent="457200" algn="l"/>
            <a:r>
              <a:rPr lang="de-CH" sz="2800" dirty="0" err="1" smtClean="0"/>
              <a:t>Sad</a:t>
            </a:r>
            <a:r>
              <a:rPr lang="de-CH" sz="2800" dirty="0" smtClean="0"/>
              <a:t> Rüdiger</a:t>
            </a:r>
            <a:endParaRPr lang="de-CH"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8" name="Google Shape;74;p16"/>
          <p:cNvPicPr preferRelativeResize="0"/>
          <p:nvPr/>
        </p:nvPicPr>
        <p:blipFill rotWithShape="1">
          <a:blip r:embed="rId3">
            <a:alphaModFix/>
          </a:blip>
          <a:srcRect l="49655"/>
          <a:stretch/>
        </p:blipFill>
        <p:spPr>
          <a:xfrm flipH="1">
            <a:off x="2255895" y="818310"/>
            <a:ext cx="2463550" cy="3464375"/>
          </a:xfrm>
          <a:prstGeom prst="rect">
            <a:avLst/>
          </a:prstGeom>
          <a:noFill/>
          <a:ln>
            <a:noFill/>
          </a:ln>
        </p:spPr>
      </p:pic>
      <p:pic>
        <p:nvPicPr>
          <p:cNvPr id="9" name="Google Shape;74;p16"/>
          <p:cNvPicPr preferRelativeResize="0"/>
          <p:nvPr/>
        </p:nvPicPr>
        <p:blipFill rotWithShape="1">
          <a:blip r:embed="rId3">
            <a:alphaModFix/>
          </a:blip>
          <a:srcRect l="49655"/>
          <a:stretch/>
        </p:blipFill>
        <p:spPr>
          <a:xfrm flipH="1">
            <a:off x="6680450" y="1283005"/>
            <a:ext cx="2463550" cy="3464375"/>
          </a:xfrm>
          <a:prstGeom prst="rect">
            <a:avLst/>
          </a:prstGeom>
          <a:noFill/>
          <a:ln>
            <a:noFill/>
          </a:ln>
        </p:spPr>
      </p:pic>
      <p:pic>
        <p:nvPicPr>
          <p:cNvPr id="11" name="Google Shape;73;p16"/>
          <p:cNvPicPr preferRelativeResize="0"/>
          <p:nvPr/>
        </p:nvPicPr>
        <p:blipFill rotWithShape="1">
          <a:blip r:embed="rId3">
            <a:alphaModFix/>
          </a:blip>
          <a:srcRect l="49655"/>
          <a:stretch/>
        </p:blipFill>
        <p:spPr>
          <a:xfrm>
            <a:off x="109844" y="1283005"/>
            <a:ext cx="2463550" cy="3464375"/>
          </a:xfrm>
          <a:prstGeom prst="rect">
            <a:avLst/>
          </a:prstGeom>
          <a:noFill/>
          <a:ln>
            <a:noFill/>
          </a:ln>
        </p:spPr>
      </p:pic>
      <p:pic>
        <p:nvPicPr>
          <p:cNvPr id="12" name="Google Shape;73;p16"/>
          <p:cNvPicPr preferRelativeResize="0"/>
          <p:nvPr/>
        </p:nvPicPr>
        <p:blipFill rotWithShape="1">
          <a:blip r:embed="rId3">
            <a:alphaModFix/>
          </a:blip>
          <a:srcRect l="49655"/>
          <a:stretch/>
        </p:blipFill>
        <p:spPr>
          <a:xfrm>
            <a:off x="4401945" y="1283005"/>
            <a:ext cx="2463550" cy="3464375"/>
          </a:xfrm>
          <a:prstGeom prst="rect">
            <a:avLst/>
          </a:prstGeom>
          <a:noFill/>
          <a:ln>
            <a:noFill/>
          </a:ln>
        </p:spPr>
      </p:pic>
    </p:spTree>
    <p:extLst>
      <p:ext uri="{BB962C8B-B14F-4D97-AF65-F5344CB8AC3E}">
        <p14:creationId xmlns:p14="http://schemas.microsoft.com/office/powerpoint/2010/main" val="11596022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Words>
  <Application>Microsoft Macintosh PowerPoint</Application>
  <PresentationFormat>Bildschirmpräsentation (16:9)</PresentationFormat>
  <Paragraphs>5</Paragraphs>
  <Slides>5</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Droid Sans</vt:lpstr>
      <vt:lpstr>Pacifico</vt:lpstr>
      <vt:lpstr>Arial</vt:lpstr>
      <vt:lpstr>Simple Light</vt:lpstr>
      <vt:lpstr>Event Funding </vt:lpstr>
      <vt:lpstr>Meet Rüdiger and his friends</vt:lpstr>
      <vt:lpstr>PowerPoint-Präsentation</vt:lpstr>
      <vt:lpstr>PowerPoint-Präsentation</vt:lpstr>
      <vt:lpstr>PowerPoint-Präsentation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Funding </dc:title>
  <cp:lastModifiedBy>Fabian Tschopp</cp:lastModifiedBy>
  <cp:revision>9</cp:revision>
  <dcterms:modified xsi:type="dcterms:W3CDTF">2018-12-08T16:44:09Z</dcterms:modified>
</cp:coreProperties>
</file>