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Urrutia Avendaño" initials="PUA" lastIdx="1" clrIdx="0">
    <p:extLst>
      <p:ext uri="{19B8F6BF-5375-455C-9EA6-DF929625EA0E}">
        <p15:presenceInfo xmlns:p15="http://schemas.microsoft.com/office/powerpoint/2012/main" userId="0fc42592bdbb2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B0BE4-C2F7-413B-90B0-D90C67F98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7AFD55-18CF-4269-B1FC-7B03D41C9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C5C9D-0CBD-4FEA-AA30-D03ACF86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B10E5-189D-4807-B0B2-73943D1E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5C87C-855D-4FAA-9F86-C670637D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07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43F2E-AAF2-4CE4-B2EB-6DE6319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90B86-7518-48B8-8744-A5E0CE599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7EB7A-2393-40EC-B083-E3086CBF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81A39-789D-4A4E-A8FA-FD11853F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52561-8EE3-453A-A1CF-5BA5112C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85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7AA17-DBE6-48E1-ADDE-9B43D4CCA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38491-3A0F-4E4D-A8E3-A1B2FA5B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DE6242-D58C-4D4C-BCBF-F1B6E006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4EDF8-53E2-4C7C-A365-5FA0360E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A03AB-5419-46E8-AAA5-A1856C80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048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8C880-CE07-4AFA-B539-64DF6B5A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6AF07-F1AC-476B-B656-E4E5C68C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B22EB-3757-4255-9EA8-3CE1F4CA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E7AF3-2EA7-4663-AF1D-35F51CBB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43060-DF6E-4F1C-B5C2-FAAEB2FE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76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E471-D4CA-4333-A28A-9C97A329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AC6855-2FB5-4C16-B77F-F8328414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32A0F-FED2-402E-99ED-6F1CAD65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1510E-5A41-4112-A003-C8F6B3A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D894C-B583-49AB-A1E1-71CC462E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39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4F14-8BC9-480F-9BD3-2790EA74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63265-EB97-4052-A884-E2CB65CF0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06E01-93B5-4B1C-9536-C5D16BF9A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77AC1-1555-4CAF-8A3C-2CA24A90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AB9630-E591-423E-97D9-92D54537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2A2D2-73F2-45A5-81EC-6811A8F4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88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7DD6F-F94A-45FD-8DFF-B27F9F0B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D7688-C50C-4311-B53B-D4499003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15DC68-7D05-4EB4-924F-27C10495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DC4354-7F08-43F5-8AB2-049F712F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9B9F7A-3C09-4CAF-8D06-FCF6192D0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F664AC-9466-4F9C-B2EE-2435CB9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C1768E-7B63-4447-A3E2-CE70F0D3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281435-F7F7-4FEC-838E-94275028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147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3EC17-E00C-4C32-AC9B-343BE256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CECD9E-82EB-4076-A1F5-64B27E30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05B7D6-4E2E-4819-A9EE-2C63CC2F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A485DB-3600-488A-BEAF-C0FD8832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8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AD83EF-F797-4397-AD65-967DBC44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7F52B9-C99E-4478-8004-DCEF756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237DA-927F-4E22-A374-1C80DD0B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3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3A377-A25E-454A-8B58-28BF69CB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F9845-23AF-4638-B1D9-81BF437A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031BC0-F2CA-464A-9F02-51AAD201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5B9EAC-FC38-4A42-A580-D9F8E80E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1EB6C7-18A5-46D3-8594-4FDFE925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2D23D-C624-41FD-9D97-EB6AFD1B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4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B191-B115-44AC-B0D0-1743D48D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1BA061-4D0A-4FDF-82FA-6ADC9E39F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45FECE-401D-44F1-8788-8FCF9A7A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A279B9-2D2A-49D2-8D9A-9124BF18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6F4BE8-EC49-4FCC-BB4F-BC848F54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C6F947-6E01-46AB-9A6B-126E64C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082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1029-3DBF-464D-A31E-E1404705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8EBF5-468D-478F-A32D-10B9D2A8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154A3E-9DDD-42DE-8D92-E4E070EBB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BC7F-BE1F-45F8-9D8D-1AC591AE2C81}" type="datetimeFigureOut">
              <a:rPr lang="es-CL" smtClean="0"/>
              <a:t>16-07-2022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7F3DF-FFB2-4E95-8000-7B239CE2C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A58D9-BA2E-4562-9BDA-5F138DC19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65E7-BF0E-4842-B8D4-C14AD7D3E39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89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E8A9E-C8C9-4EC2-831E-8CE5FD43C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6248"/>
            <a:ext cx="9144000" cy="1296504"/>
          </a:xfrm>
        </p:spPr>
        <p:txBody>
          <a:bodyPr/>
          <a:lstStyle/>
          <a:p>
            <a:r>
              <a:rPr lang="es-MX" u="sng" dirty="0"/>
              <a:t>La Aldea Oculta de la Hoja</a:t>
            </a:r>
            <a:endParaRPr lang="es-CL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9BBC7-D5E4-45D5-8D8A-F44ADD48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954"/>
            <a:ext cx="9144000" cy="234756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“Tienda de Accesorios y Cuidados del Jardín”</a:t>
            </a:r>
          </a:p>
          <a:p>
            <a:pPr algn="r"/>
            <a:endParaRPr lang="es-CL" dirty="0"/>
          </a:p>
          <a:p>
            <a:pPr algn="just"/>
            <a:r>
              <a:rPr lang="es-CL" dirty="0"/>
              <a:t>Integrantes:</a:t>
            </a:r>
          </a:p>
          <a:p>
            <a:pPr marL="342900" indent="-342900" algn="just">
              <a:buFontTx/>
              <a:buChar char="-"/>
            </a:pPr>
            <a:r>
              <a:rPr lang="es-CL" dirty="0"/>
              <a:t>Michael Méndez</a:t>
            </a:r>
          </a:p>
          <a:p>
            <a:pPr marL="342900" indent="-342900" algn="just">
              <a:buFontTx/>
              <a:buChar char="-"/>
            </a:pPr>
            <a:r>
              <a:rPr lang="es-CL" dirty="0"/>
              <a:t>Fabián Urrutia</a:t>
            </a:r>
          </a:p>
          <a:p>
            <a:pPr algn="just"/>
            <a:r>
              <a:rPr lang="es-MX" dirty="0" err="1"/>
              <a:t>Seccion</a:t>
            </a:r>
            <a:r>
              <a:rPr lang="es-MX" dirty="0"/>
              <a:t>: 010V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68FCA-93CD-4493-ABEB-B44BF969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67" y="449746"/>
            <a:ext cx="66484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C5A25-1C49-4716-AAE4-44BFB173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13F42-69FA-4066-B91F-67F45FC1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Bajo la premisa de ayudar a fundaciones sin fines de lucro y de generar espacios verdes e instancias de conexión con la naturaleza en una ciudad cada vez más invasiva nace La Aldea Oculta de la Hoja.</a:t>
            </a:r>
          </a:p>
          <a:p>
            <a:pPr marL="0" indent="0">
              <a:buNone/>
            </a:pPr>
            <a:r>
              <a:rPr lang="es-MX" dirty="0"/>
              <a:t>Nos encontramos ubicados felizmente en una pequeña selva urbana, un sitio de retiro verde donde ofrecemos consejos e inspiración para vivir la maravillosa vida que todos desean en su jardín. Puedes encontrar desde plantas seleccionadas para sol, semisombra y sombra, hasta herramientas especializadas, literatura y decoración.</a:t>
            </a:r>
          </a:p>
          <a:p>
            <a:pPr marL="0" indent="0">
              <a:buNone/>
            </a:pPr>
            <a:r>
              <a:rPr lang="es-MX" dirty="0"/>
              <a:t>Estamos convencidos de la importancia que tiene el educar a las personas en un correcto manejo de sus plantas, ¡es por eso que más que una tienda somos un centro de jardinería!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37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2B93-5937-46DD-8F44-967301D3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110" y="415855"/>
            <a:ext cx="3932237" cy="824948"/>
          </a:xfrm>
        </p:spPr>
        <p:txBody>
          <a:bodyPr>
            <a:normAutofit fontScale="90000"/>
          </a:bodyPr>
          <a:lstStyle/>
          <a:p>
            <a:r>
              <a:rPr lang="es-MX" u="sng" dirty="0"/>
              <a:t>Mejoras Versión Anterior</a:t>
            </a:r>
            <a:endParaRPr lang="es-CL" u="sng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EECB12E-8611-D279-CE5D-43454025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53" y="1240803"/>
            <a:ext cx="10420350" cy="49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34C25F-FEAF-CD56-CF4A-6BBE6599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742950"/>
            <a:ext cx="118681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6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52F48-66D8-54E9-C823-C65D11C6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FEA8D6-D5BE-D29C-E2E6-535AE5A3F9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4B24F2-1F2B-CCA7-BB34-EE170129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586BA7-7197-B13E-6C4A-8D45E4BA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111252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DE469-3793-4366-01A4-CF36F80A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198" y="1143952"/>
            <a:ext cx="3774415" cy="822960"/>
          </a:xfrm>
        </p:spPr>
        <p:txBody>
          <a:bodyPr>
            <a:normAutofit fontScale="90000"/>
          </a:bodyPr>
          <a:lstStyle/>
          <a:p>
            <a:r>
              <a:rPr lang="es-CL" u="sng" dirty="0"/>
              <a:t>Nuevas Características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FC89CD-07E2-600B-4B5C-BC211E3B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98" y="3610317"/>
            <a:ext cx="9067800" cy="3022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3C7273-610D-A783-54A2-85281F5C8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13" y="516328"/>
            <a:ext cx="5314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7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ADDCA20-E4AF-5F69-D799-701C2B3D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4" y="996950"/>
            <a:ext cx="11799851" cy="47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9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89C75A1-9135-E29B-BEDA-69300BB0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609599"/>
            <a:ext cx="54864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69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155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La Aldea Oculta de la Hoja</vt:lpstr>
      <vt:lpstr>Introducción</vt:lpstr>
      <vt:lpstr>Mejoras Versión Anterior</vt:lpstr>
      <vt:lpstr>Presentación de PowerPoint</vt:lpstr>
      <vt:lpstr>Presentación de PowerPoint</vt:lpstr>
      <vt:lpstr>Nuevas Características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Aldea Oculta de la Hoja</dc:title>
  <dc:creator>Paula Urrutia Avendaño</dc:creator>
  <cp:lastModifiedBy>Fabián Urrutia Avendaño</cp:lastModifiedBy>
  <cp:revision>2</cp:revision>
  <dcterms:created xsi:type="dcterms:W3CDTF">2022-04-08T22:12:41Z</dcterms:created>
  <dcterms:modified xsi:type="dcterms:W3CDTF">2022-07-16T17:13:52Z</dcterms:modified>
</cp:coreProperties>
</file>