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a Urrutia Avendaño" initials="PUA" lastIdx="1" clrIdx="0">
    <p:extLst>
      <p:ext uri="{19B8F6BF-5375-455C-9EA6-DF929625EA0E}">
        <p15:presenceInfo xmlns:p15="http://schemas.microsoft.com/office/powerpoint/2012/main" userId="0fc42592bdbb2dd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EB0BE4-C2F7-413B-90B0-D90C67F98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7AFD55-18CF-4269-B1FC-7B03D41C98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FC5C9D-0CBD-4FEA-AA30-D03ACF869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DBC7F-BE1F-45F8-9D8D-1AC591AE2C81}" type="datetimeFigureOut">
              <a:rPr lang="es-CL" smtClean="0"/>
              <a:t>08-04-2022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9B10E5-189D-4807-B0B2-73943D1E4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35C87C-855D-4FAA-9F86-C670637DC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65E7-BF0E-4842-B8D4-C14AD7D3E39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30727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D43F2E-AAF2-4CE4-B2EB-6DE63199C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0790B86-7518-48B8-8744-A5E0CE5993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17EB7A-2393-40EC-B083-E3086CBFF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DBC7F-BE1F-45F8-9D8D-1AC591AE2C81}" type="datetimeFigureOut">
              <a:rPr lang="es-CL" smtClean="0"/>
              <a:t>08-04-2022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681A39-789D-4A4E-A8FA-FD11853F1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E52561-8EE3-453A-A1CF-5BA5112C8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65E7-BF0E-4842-B8D4-C14AD7D3E39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38582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047AA17-DBE6-48E1-ADDE-9B43D4CCA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FE38491-3A0F-4E4D-A8E3-A1B2FA5B9F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DE6242-D58C-4D4C-BCBF-F1B6E0069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DBC7F-BE1F-45F8-9D8D-1AC591AE2C81}" type="datetimeFigureOut">
              <a:rPr lang="es-CL" smtClean="0"/>
              <a:t>08-04-2022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D4EDF8-53E2-4C7C-A365-5FA0360E4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CA03AB-5419-46E8-AAA5-A1856C80C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65E7-BF0E-4842-B8D4-C14AD7D3E39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20487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48C880-CE07-4AFA-B539-64DF6B5A6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56AF07-F1AC-476B-B656-E4E5C68CE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6B22EB-3757-4255-9EA8-3CE1F4CA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DBC7F-BE1F-45F8-9D8D-1AC591AE2C81}" type="datetimeFigureOut">
              <a:rPr lang="es-CL" smtClean="0"/>
              <a:t>08-04-2022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1E7AF3-2EA7-4663-AF1D-35F51CBBD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A43060-DF6E-4F1C-B5C2-FAAEB2FE7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65E7-BF0E-4842-B8D4-C14AD7D3E39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67616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1E471-D4CA-4333-A28A-9C97A3291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AC6855-2FB5-4C16-B77F-F8328414A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132A0F-FED2-402E-99ED-6F1CAD65A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DBC7F-BE1F-45F8-9D8D-1AC591AE2C81}" type="datetimeFigureOut">
              <a:rPr lang="es-CL" smtClean="0"/>
              <a:t>08-04-2022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C1510E-5A41-4112-A003-C8F6B3A7D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8D894C-B583-49AB-A1E1-71CC462E9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65E7-BF0E-4842-B8D4-C14AD7D3E39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23987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F4F14-8BC9-480F-9BD3-2790EA74C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063265-EB97-4052-A884-E2CB65CF03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8C06E01-93B5-4B1C-9536-C5D16BF9A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E77AC1-1555-4CAF-8A3C-2CA24A903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DBC7F-BE1F-45F8-9D8D-1AC591AE2C81}" type="datetimeFigureOut">
              <a:rPr lang="es-CL" smtClean="0"/>
              <a:t>08-04-2022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5AB9630-E591-423E-97D9-92D545375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C2A2D2-73F2-45A5-81EC-6811A8F41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65E7-BF0E-4842-B8D4-C14AD7D3E39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58843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07DD6F-F94A-45FD-8DFF-B27F9F0BA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6CD7688-C50C-4311-B53B-D44990032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15DC68-7D05-4EB4-924F-27C104950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8DC4354-7F08-43F5-8AB2-049F712FC5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39B9F7A-3C09-4CAF-8D06-FCF6192D01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8F664AC-9466-4F9C-B2EE-2435CB93B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DBC7F-BE1F-45F8-9D8D-1AC591AE2C81}" type="datetimeFigureOut">
              <a:rPr lang="es-CL" smtClean="0"/>
              <a:t>08-04-2022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7C1768E-7B63-4447-A3E2-CE70F0D39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6281435-F7F7-4FEC-838E-942750280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65E7-BF0E-4842-B8D4-C14AD7D3E39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41476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13EC17-E00C-4C32-AC9B-343BE256D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5CECD9E-82EB-4076-A1F5-64B27E30D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DBC7F-BE1F-45F8-9D8D-1AC591AE2C81}" type="datetimeFigureOut">
              <a:rPr lang="es-CL" smtClean="0"/>
              <a:t>08-04-2022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705B7D6-4E2E-4819-A9EE-2C63CC2F5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5A485DB-3600-488A-BEAF-C0FD88324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65E7-BF0E-4842-B8D4-C14AD7D3E39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88813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BAD83EF-F797-4397-AD65-967DBC44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DBC7F-BE1F-45F8-9D8D-1AC591AE2C81}" type="datetimeFigureOut">
              <a:rPr lang="es-CL" smtClean="0"/>
              <a:t>08-04-2022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57F52B9-C99E-4478-8004-DCEF756B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B8237DA-927F-4E22-A374-1C80DD0BF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65E7-BF0E-4842-B8D4-C14AD7D3E39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00351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83A377-A25E-454A-8B58-28BF69CB9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9F9845-23AF-4638-B1D9-81BF437AB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C031BC0-F2CA-464A-9F02-51AAD2012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55B9EAC-FC38-4A42-A580-D9F8E80E5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DBC7F-BE1F-45F8-9D8D-1AC591AE2C81}" type="datetimeFigureOut">
              <a:rPr lang="es-CL" smtClean="0"/>
              <a:t>08-04-2022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21EB6C7-18A5-46D3-8594-4FDFE925B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22D23D-C624-41FD-9D97-EB6AFD1BF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65E7-BF0E-4842-B8D4-C14AD7D3E39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42493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01B191-B115-44AC-B0D0-1743D48D9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21BA061-4D0A-4FDF-82FA-6ADC9E39F0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445FECE-401D-44F1-8788-8FCF9A7A7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9A279B9-2D2A-49D2-8D9A-9124BF18F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DBC7F-BE1F-45F8-9D8D-1AC591AE2C81}" type="datetimeFigureOut">
              <a:rPr lang="es-CL" smtClean="0"/>
              <a:t>08-04-2022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36F4BE8-EC49-4FCC-BB4F-BC848F548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C6F947-6E01-46AB-9A6B-126E64C9D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65E7-BF0E-4842-B8D4-C14AD7D3E39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90829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B661029-3DBF-464D-A31E-E1404705E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E8EBF5-468D-478F-A32D-10B9D2A84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154A3E-9DDD-42DE-8D92-E4E070EBB6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DBC7F-BE1F-45F8-9D8D-1AC591AE2C81}" type="datetimeFigureOut">
              <a:rPr lang="es-CL" smtClean="0"/>
              <a:t>08-04-2022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47F3DF-FFB2-4E95-8000-7B239CE2CE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2A58D9-BA2E-4562-9BDA-5F138DC19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865E7-BF0E-4842-B8D4-C14AD7D3E39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57892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2E8A9E-C8C9-4EC2-831E-8CE5FD43C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36248"/>
            <a:ext cx="9144000" cy="1296504"/>
          </a:xfrm>
        </p:spPr>
        <p:txBody>
          <a:bodyPr/>
          <a:lstStyle/>
          <a:p>
            <a:r>
              <a:rPr lang="es-MX" u="sng" dirty="0"/>
              <a:t>La Aldea Oculta de la Hoja</a:t>
            </a:r>
            <a:endParaRPr lang="es-CL" u="sng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99BBC7-D5E4-45D5-8D8A-F44ADD48EE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80954"/>
            <a:ext cx="9144000" cy="2347568"/>
          </a:xfrm>
        </p:spPr>
        <p:txBody>
          <a:bodyPr>
            <a:normAutofit fontScale="92500" lnSpcReduction="10000"/>
          </a:bodyPr>
          <a:lstStyle/>
          <a:p>
            <a:r>
              <a:rPr lang="es-MX" dirty="0"/>
              <a:t>“Tienda de Accesorios y Cuidados del Jardín”</a:t>
            </a:r>
          </a:p>
          <a:p>
            <a:pPr algn="r"/>
            <a:endParaRPr lang="es-CL" dirty="0"/>
          </a:p>
          <a:p>
            <a:pPr algn="just"/>
            <a:r>
              <a:rPr lang="es-CL" dirty="0"/>
              <a:t>Integrantes:</a:t>
            </a:r>
          </a:p>
          <a:p>
            <a:pPr marL="342900" indent="-342900" algn="just">
              <a:buFontTx/>
              <a:buChar char="-"/>
            </a:pPr>
            <a:r>
              <a:rPr lang="es-CL" dirty="0"/>
              <a:t>Michael Méndez</a:t>
            </a:r>
          </a:p>
          <a:p>
            <a:pPr marL="342900" indent="-342900" algn="just">
              <a:buFontTx/>
              <a:buChar char="-"/>
            </a:pPr>
            <a:r>
              <a:rPr lang="es-CL" dirty="0"/>
              <a:t>Fabián Urrutia</a:t>
            </a:r>
          </a:p>
          <a:p>
            <a:pPr algn="just"/>
            <a:r>
              <a:rPr lang="es-MX" dirty="0" err="1"/>
              <a:t>Seccion</a:t>
            </a:r>
            <a:r>
              <a:rPr lang="es-MX" dirty="0"/>
              <a:t>: 010V</a:t>
            </a:r>
          </a:p>
          <a:p>
            <a:pPr algn="just"/>
            <a:endParaRPr lang="es-MX" dirty="0"/>
          </a:p>
          <a:p>
            <a:pPr algn="just"/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5D68FCA-93CD-4493-ABEB-B44BF969B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567" y="449746"/>
            <a:ext cx="664845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561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0C5A25-1C49-4716-AAE4-44BFB1737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Introducción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113F42-69FA-4066-B91F-67F45FC1E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dirty="0"/>
              <a:t>Bajo la premisa de ayudar a fundaciones sin fines de lucro y de generar espacios verdes e instancias de conexión con la naturaleza en una ciudad cada vez más invasiva nace La Aldea Oculta de la Hoja.</a:t>
            </a:r>
          </a:p>
          <a:p>
            <a:pPr marL="0" indent="0">
              <a:buNone/>
            </a:pPr>
            <a:r>
              <a:rPr lang="es-MX" dirty="0"/>
              <a:t>Nos encontramos ubicados felizmente en una pequeña selva urbana, un sitio de retiro verde donde ofrecemos consejos e inspiración para vivir la maravillosa vida que todos desean en su jardín. Puedes encontrar desde plantas seleccionadas para sol, semisombra y sombra, hasta herramientas especializadas, literatura y decoración.</a:t>
            </a:r>
          </a:p>
          <a:p>
            <a:pPr marL="0" indent="0">
              <a:buNone/>
            </a:pPr>
            <a:r>
              <a:rPr lang="es-MX" dirty="0"/>
              <a:t>Estamos convencidos de la importancia que tiene el educar a las personas en un correcto manejo de sus plantas, ¡es por eso que más que una tienda somos un centro de jardinería!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00374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72CF0-349B-44D1-BEE3-5ED12EBD1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Construcción del Sitio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E24B45-E19E-429F-96E3-268BF9A4F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Los lenguajes de programación y </a:t>
            </a:r>
            <a:r>
              <a:rPr lang="es-MX" dirty="0" err="1"/>
              <a:t>framework</a:t>
            </a:r>
            <a:r>
              <a:rPr lang="es-MX" dirty="0"/>
              <a:t> utilizados fueron:</a:t>
            </a:r>
          </a:p>
          <a:p>
            <a:endParaRPr lang="es-MX" dirty="0"/>
          </a:p>
          <a:p>
            <a:endParaRPr lang="es-MX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F518028-A155-4E44-8012-4215F4F00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24919"/>
            <a:ext cx="4095750" cy="295275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68E4903-1EAA-4598-BD58-77A4404BD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4854" y="3429000"/>
            <a:ext cx="1902292" cy="154311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2019AB1-07D8-4647-9638-AA8816AA89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5159" y="2949505"/>
            <a:ext cx="356235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74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C2B93-5937-46DD-8F44-967301D37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5110" y="415855"/>
            <a:ext cx="3932237" cy="824948"/>
          </a:xfrm>
        </p:spPr>
        <p:txBody>
          <a:bodyPr/>
          <a:lstStyle/>
          <a:p>
            <a:r>
              <a:rPr lang="es-MX" dirty="0"/>
              <a:t>Nuestro Sitio Web</a:t>
            </a:r>
            <a:endParaRPr lang="es-CL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E475A56-3605-4672-9158-BDC11C89951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98" r="198"/>
          <a:stretch/>
        </p:blipFill>
        <p:spPr>
          <a:xfrm>
            <a:off x="4040399" y="3429000"/>
            <a:ext cx="2376923" cy="1876840"/>
          </a:xfrm>
        </p:spPr>
      </p:pic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3C33EBD4-A9B7-48CB-A2E8-C6BA7EA06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6686" y="2027546"/>
            <a:ext cx="4391024" cy="824948"/>
          </a:xfrm>
        </p:spPr>
        <p:txBody>
          <a:bodyPr>
            <a:normAutofit/>
          </a:bodyPr>
          <a:lstStyle/>
          <a:p>
            <a:pPr algn="ctr"/>
            <a:r>
              <a:rPr lang="es-MX" sz="2000" dirty="0"/>
              <a:t>Menú responsive ubicado en la parte superior con su respectivo logo.</a:t>
            </a:r>
            <a:endParaRPr lang="es-CL" sz="20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FC87A9F-31F2-4B28-A399-865D5E8E9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3545997" cy="187684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68ED6C9-D50E-4C21-991A-2F0B477F8C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9975" y="3410365"/>
            <a:ext cx="3343275" cy="1895475"/>
          </a:xfrm>
          <a:prstGeom prst="rect">
            <a:avLst/>
          </a:prstGeom>
        </p:spPr>
      </p:pic>
      <p:sp>
        <p:nvSpPr>
          <p:cNvPr id="11" name="Marcador de texto 5">
            <a:extLst>
              <a:ext uri="{FF2B5EF4-FFF2-40B4-BE49-F238E27FC236}">
                <a16:creationId xmlns:a16="http://schemas.microsoft.com/office/drawing/2014/main" id="{9CC60AE5-75EB-461D-A23E-6371271DBB7C}"/>
              </a:ext>
            </a:extLst>
          </p:cNvPr>
          <p:cNvSpPr txBox="1">
            <a:spLocks/>
          </p:cNvSpPr>
          <p:nvPr/>
        </p:nvSpPr>
        <p:spPr>
          <a:xfrm>
            <a:off x="7406100" y="2174219"/>
            <a:ext cx="4391024" cy="824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2000" dirty="0" err="1"/>
              <a:t>Footer</a:t>
            </a:r>
            <a:r>
              <a:rPr lang="es-MX" sz="2000" dirty="0"/>
              <a:t> Visible en todos los archivos.</a:t>
            </a:r>
            <a:endParaRPr lang="es-CL" sz="2000" dirty="0"/>
          </a:p>
        </p:txBody>
      </p:sp>
    </p:spTree>
    <p:extLst>
      <p:ext uri="{BB962C8B-B14F-4D97-AF65-F5344CB8AC3E}">
        <p14:creationId xmlns:p14="http://schemas.microsoft.com/office/powerpoint/2010/main" val="2777093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1E2DB7A5-B88A-419C-AD82-28FD03B67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626" y="425448"/>
            <a:ext cx="2302565" cy="1325563"/>
          </a:xfrm>
        </p:spPr>
        <p:txBody>
          <a:bodyPr/>
          <a:lstStyle/>
          <a:p>
            <a:r>
              <a:rPr lang="es-MX" u="sng" dirty="0"/>
              <a:t>Índex</a:t>
            </a:r>
            <a:endParaRPr lang="es-CL" u="sng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7686FD91-A938-4999-8CA3-1850323EA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2925416" cy="4351338"/>
          </a:xfrm>
        </p:spPr>
        <p:txBody>
          <a:bodyPr>
            <a:normAutofit lnSpcReduction="10000"/>
          </a:bodyPr>
          <a:lstStyle/>
          <a:p>
            <a:r>
              <a:rPr lang="es-MX" dirty="0"/>
              <a:t>Carrusel con fotografías referentes a nuestro proyecto</a:t>
            </a:r>
          </a:p>
          <a:p>
            <a:r>
              <a:rPr lang="es-MX" dirty="0"/>
              <a:t>Se implementaron 4 imágenes cada uno con texto describiendo diferentes procesos.</a:t>
            </a:r>
          </a:p>
          <a:p>
            <a:endParaRPr lang="es-CL" dirty="0"/>
          </a:p>
        </p:txBody>
      </p:sp>
      <p:sp>
        <p:nvSpPr>
          <p:cNvPr id="8" name="Título 5">
            <a:extLst>
              <a:ext uri="{FF2B5EF4-FFF2-40B4-BE49-F238E27FC236}">
                <a16:creationId xmlns:a16="http://schemas.microsoft.com/office/drawing/2014/main" id="{ADE977A1-BC2E-4894-BA96-41E289AE9E9A}"/>
              </a:ext>
            </a:extLst>
          </p:cNvPr>
          <p:cNvSpPr txBox="1">
            <a:spLocks/>
          </p:cNvSpPr>
          <p:nvPr/>
        </p:nvSpPr>
        <p:spPr>
          <a:xfrm>
            <a:off x="4851952" y="365124"/>
            <a:ext cx="23025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u="sng" dirty="0"/>
              <a:t>Quienes Somos</a:t>
            </a:r>
            <a:endParaRPr lang="es-CL" u="sng" dirty="0"/>
          </a:p>
        </p:txBody>
      </p:sp>
      <p:sp>
        <p:nvSpPr>
          <p:cNvPr id="9" name="Título 5">
            <a:extLst>
              <a:ext uri="{FF2B5EF4-FFF2-40B4-BE49-F238E27FC236}">
                <a16:creationId xmlns:a16="http://schemas.microsoft.com/office/drawing/2014/main" id="{C1E8DD3A-8E13-455E-8FA8-87050EC436C1}"/>
              </a:ext>
            </a:extLst>
          </p:cNvPr>
          <p:cNvSpPr txBox="1">
            <a:spLocks/>
          </p:cNvSpPr>
          <p:nvPr/>
        </p:nvSpPr>
        <p:spPr>
          <a:xfrm>
            <a:off x="8213035" y="365124"/>
            <a:ext cx="23025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u="sng" dirty="0"/>
              <a:t>Galería</a:t>
            </a:r>
            <a:endParaRPr lang="es-CL" u="sng" dirty="0"/>
          </a:p>
        </p:txBody>
      </p:sp>
      <p:sp>
        <p:nvSpPr>
          <p:cNvPr id="10" name="Marcador de contenido 6">
            <a:extLst>
              <a:ext uri="{FF2B5EF4-FFF2-40B4-BE49-F238E27FC236}">
                <a16:creationId xmlns:a16="http://schemas.microsoft.com/office/drawing/2014/main" id="{BF3B8C7E-3B36-4302-8D8E-075FFE96A252}"/>
              </a:ext>
            </a:extLst>
          </p:cNvPr>
          <p:cNvSpPr txBox="1">
            <a:spLocks/>
          </p:cNvSpPr>
          <p:nvPr/>
        </p:nvSpPr>
        <p:spPr>
          <a:xfrm>
            <a:off x="4540526" y="1938269"/>
            <a:ext cx="292541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Se Indica la misión, visión y objetivos.</a:t>
            </a:r>
          </a:p>
          <a:p>
            <a:r>
              <a:rPr lang="es-MX" dirty="0"/>
              <a:t>Se complementa con un video.</a:t>
            </a:r>
            <a:endParaRPr lang="es-CL" dirty="0"/>
          </a:p>
          <a:p>
            <a:endParaRPr lang="es-CL" dirty="0"/>
          </a:p>
        </p:txBody>
      </p:sp>
      <p:sp>
        <p:nvSpPr>
          <p:cNvPr id="11" name="Marcador de contenido 6">
            <a:extLst>
              <a:ext uri="{FF2B5EF4-FFF2-40B4-BE49-F238E27FC236}">
                <a16:creationId xmlns:a16="http://schemas.microsoft.com/office/drawing/2014/main" id="{827E18A8-891D-402E-B42C-03992131EC0D}"/>
              </a:ext>
            </a:extLst>
          </p:cNvPr>
          <p:cNvSpPr txBox="1">
            <a:spLocks/>
          </p:cNvSpPr>
          <p:nvPr/>
        </p:nvSpPr>
        <p:spPr>
          <a:xfrm>
            <a:off x="8001001" y="1938269"/>
            <a:ext cx="292541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Galería de fotos dando a conocer nuestros productos y servicios.</a:t>
            </a:r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1630433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233</Words>
  <Application>Microsoft Office PowerPoint</Application>
  <PresentationFormat>Panorámica</PresentationFormat>
  <Paragraphs>24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La Aldea Oculta de la Hoja</vt:lpstr>
      <vt:lpstr>Introducción</vt:lpstr>
      <vt:lpstr>Construcción del Sitio</vt:lpstr>
      <vt:lpstr>Nuestro Sitio Web</vt:lpstr>
      <vt:lpstr>Índex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Aldea Oculta de la Hoja</dc:title>
  <dc:creator>Paula Urrutia Avendaño</dc:creator>
  <cp:lastModifiedBy>Paula Urrutia Avendaño</cp:lastModifiedBy>
  <cp:revision>1</cp:revision>
  <dcterms:created xsi:type="dcterms:W3CDTF">2022-04-08T22:12:41Z</dcterms:created>
  <dcterms:modified xsi:type="dcterms:W3CDTF">2022-04-08T22:27:00Z</dcterms:modified>
</cp:coreProperties>
</file>