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33" autoAdjust="0"/>
  </p:normalViewPr>
  <p:slideViewPr>
    <p:cSldViewPr>
      <p:cViewPr varScale="1">
        <p:scale>
          <a:sx n="142" d="100"/>
          <a:sy n="142" d="100"/>
        </p:scale>
        <p:origin x="-70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09642983138326"/>
          <c:y val="7.3127098376051802E-2"/>
          <c:w val="0.45409428192189172"/>
          <c:h val="0.59480762430561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Own UCC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Planets</c:v>
                </c:pt>
                <c:pt idx="1">
                  <c:v>Ncvoter 1k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1.0999999999999999E-2</c:v>
                </c:pt>
                <c:pt idx="1">
                  <c:v>37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HyUCC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Planets</c:v>
                </c:pt>
                <c:pt idx="1">
                  <c:v>Ncvoter 1k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6.4000000000000001E-2</c:v>
                </c:pt>
                <c:pt idx="1">
                  <c:v>9.7000000000000003E-2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Own UCC N=N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Planets</c:v>
                </c:pt>
                <c:pt idx="1">
                  <c:v>Ncvoter 1k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7.0999999999999994E-2</c:v>
                </c:pt>
                <c:pt idx="1">
                  <c:v>390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HyUCC N=N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Planets</c:v>
                </c:pt>
                <c:pt idx="1">
                  <c:v>Ncvoter 1k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4.3999999999999997E-2</c:v>
                </c:pt>
                <c:pt idx="1">
                  <c:v>129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289920"/>
        <c:axId val="184295808"/>
      </c:barChart>
      <c:catAx>
        <c:axId val="184289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de-DE"/>
          </a:p>
        </c:txPr>
        <c:crossAx val="184295808"/>
        <c:crosses val="autoZero"/>
        <c:auto val="1"/>
        <c:lblAlgn val="ctr"/>
        <c:lblOffset val="100"/>
        <c:noMultiLvlLbl val="0"/>
      </c:catAx>
      <c:valAx>
        <c:axId val="184295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de-DE"/>
          </a:p>
        </c:txPr>
        <c:crossAx val="184289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132681164081182"/>
          <c:y val="0.11886456705487812"/>
          <c:w val="0.3825203632344944"/>
          <c:h val="0.88113543294512187"/>
        </c:manualLayout>
      </c:layout>
      <c:overlay val="0"/>
      <c:txPr>
        <a:bodyPr/>
        <a:lstStyle/>
        <a:p>
          <a:pPr>
            <a:defRPr sz="1500" baseline="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4" y="203048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1" y="2932114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2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8" y="1671650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8" y="1671650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7" y="1671650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5" y="1671650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8" y="1239839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8" y="1239839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5" y="1239839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5" y="1239839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2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4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1" y="2932114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32114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3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8780466" y="2934377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4" y="203048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1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3604261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4" y="203048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4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32115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2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4" y="203048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3604261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9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7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3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8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8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7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8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8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3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8308C8-5C1A-4451-BE5E-815972D90A71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3" y="3562454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3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39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1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 UCCs - an Apriori Approach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Appriori</a:t>
            </a:r>
            <a:r>
              <a:rPr lang="en-GB" dirty="0" smtClean="0"/>
              <a:t> minimal UCC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GB" dirty="0" smtClean="0"/>
              <a:t>tart with smallest possible column combination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GB" dirty="0" smtClean="0"/>
              <a:t>educe number of tuples to be checked with </a:t>
            </a:r>
            <a:r>
              <a:rPr lang="en-GB" dirty="0" smtClean="0"/>
              <a:t>pruning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n-size Candidate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combine every non-unique UCC of size n-1 with every </a:t>
            </a:r>
            <a:r>
              <a:rPr lang="en-GB" dirty="0" smtClean="0"/>
              <a:t>column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store </a:t>
            </a:r>
            <a:r>
              <a:rPr lang="en-GB" dirty="0"/>
              <a:t>all tested combinations of size n to prevent duplicate checks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worse </a:t>
            </a:r>
            <a:r>
              <a:rPr lang="en-GB" dirty="0"/>
              <a:t>than prefix-based column combination generation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6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6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582909"/>
      </p:ext>
    </p:extLst>
  </p:cSld>
  <p:clrMapOvr>
    <a:masterClrMapping/>
  </p:clrMapOvr>
  <p:transition spd="slow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Minimal UCCs - an Apriori Approach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Large </a:t>
            </a:r>
            <a:r>
              <a:rPr lang="en-GB" dirty="0" err="1" smtClean="0"/>
              <a:t>HashSet</a:t>
            </a:r>
            <a:r>
              <a:rPr lang="en-GB" dirty="0" smtClean="0"/>
              <a:t> storing all</a:t>
            </a:r>
          </a:p>
          <a:p>
            <a:pPr marL="0" indent="0">
              <a:buNone/>
            </a:pPr>
            <a:r>
              <a:rPr lang="en-GB" dirty="0" smtClean="0"/>
              <a:t>combinations of size n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After 12 minutes…</a:t>
            </a:r>
            <a:endParaRPr lang="en-GB" dirty="0"/>
          </a:p>
        </p:txBody>
      </p:sp>
      <p:pic>
        <p:nvPicPr>
          <p:cNvPr id="1026" name="Picture 2" descr="D:\A\Dropbox\HPI\Master\2. Semester\Data Profiling\Screen Shot 2017-05-18 at 00.58.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26859"/>
            <a:ext cx="52705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777112308"/>
              </p:ext>
            </p:extLst>
          </p:nvPr>
        </p:nvGraphicFramePr>
        <p:xfrm>
          <a:off x="2915816" y="1131590"/>
          <a:ext cx="4536504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8881605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0</TotalTime>
  <Words>73</Words>
  <Application>Microsoft Office PowerPoint</Application>
  <PresentationFormat>Bildschirmpräsentation (16:9)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HPI PPT-Template</vt:lpstr>
      <vt:lpstr>Minimal UCCs - an Apriori Approach </vt:lpstr>
      <vt:lpstr>Minimal UCCs - an Apriori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</cp:lastModifiedBy>
  <cp:revision>7</cp:revision>
  <dcterms:created xsi:type="dcterms:W3CDTF">2017-05-17T21:41:51Z</dcterms:created>
  <dcterms:modified xsi:type="dcterms:W3CDTF">2017-05-19T10:41:04Z</dcterms:modified>
</cp:coreProperties>
</file>