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806DF-DBE0-3B7C-3239-9B784B86F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DB55951-7B39-DEF8-5B34-977CBD54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E46B37-EDFD-D32D-2EB1-01E957AD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42887C-CE48-CC77-1434-85864715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A0A7A2-279E-6B9A-5030-7DA2FA7A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6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13FC-FBD2-66FD-D90C-5A82CE0F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D728E6F-FE69-AEE9-64EC-6C5BFC86D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32FAFE-AB27-3F55-15CD-7B2ABB66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59339-18A6-F867-CAD3-9387E2D2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BB3557-A37A-068E-C363-034F8A36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57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44EFB17-87E5-3829-C958-A56EFC9BC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081E5D-1335-EBEB-B09A-834B666F0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6F1B68-BD6E-5C64-9DCC-FAA302BA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89AE1F-2C5D-5AB2-6EBF-2C23EB5A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FAE5F2-6114-E80D-CA1E-C19F3C3D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99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5ED8A-2A34-B2B1-A8CF-E0AB96C2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0ECC09-6F66-E516-0658-3928ECDE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2E3FC9-A3D4-5F5E-10FC-70A60FFA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8E7BF8-B91E-1F75-FC56-484BF8A0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A99EBD-2CAA-D508-D380-9394B657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27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264-7C63-BC6C-3F15-C7AD5B63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F24015-BAC2-6E1E-5DCF-F3E61636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5B3F37-F5CE-4E6F-57BC-00920DA0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57381B-E73F-FAF9-83F5-E95C8D32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C595E1-9E6B-EEBA-EB95-872BBDF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90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9D085-7140-E103-852F-3FA4AC9D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A6ED85-D606-3521-7C4C-8E5CEA0E5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66157F-07D2-943D-31D6-9C807008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39831A-C965-4140-A686-08920026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5C1B0E-6E4B-75E4-274C-263CC6AA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442888-F03F-2A55-FDE8-610BAD13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63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C925C-4D17-C20A-0FD8-B40C4A36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63B92AE-4582-33D5-2676-4705C7A55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11D49FA-670A-FE9E-1F72-0D947233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EA3F85-F4D9-72FB-4B6D-D252FC2A3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11A7371-A475-A02A-BAE6-3C8B926B6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A4297B9-E460-B26A-7B7C-FFF057F2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B4988FD-491B-DBDF-0D85-2D38F934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DF2DC5-EE00-0FBF-6313-93FB80F5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71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A5377-DA81-41FC-E831-92E897FB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213B825-0050-8AE2-616F-16D29DF6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1FFAF09-28DC-4D95-A5FD-4E17118D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1E80341-0B12-5F17-15D8-7600A464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23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AB25744-B809-F7AB-5606-91FF825A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1BC403E-4AD7-1E71-750C-52285CEB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E5FE96-CDCB-510E-464A-1DEE4CC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7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3E09C-02C3-BD25-454F-36B9D89D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73F31D-E202-019F-385B-B0D6A5D3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536512-E20D-EC2C-B2E7-A2B88060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C4E407-5E55-0E8F-F56F-406017C2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9EF68DE-7174-F0F1-59AF-BDD042E6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B99590-4DEA-F64F-9BFB-B845429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56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DF097-BEF7-EBAB-6D2B-D3CFB35C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63BF794-51C7-BE1E-BA4B-A77FFCFB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28A8BB4-9792-E3BA-A2A7-D40346C0A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809624-541A-6891-98BB-0F3190B0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A22032-ECFB-4B1F-8DDB-29E09D84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C8EC17-269A-847A-BD6D-8D664D77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1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36BB594-517C-FD57-0964-F43EBCEA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834B51B-5FF2-C0E3-6F67-06FD15D1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014399-FEDA-C3FE-4BD6-AEA640210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8D529-69D5-4FB3-A86C-F9D84D72E3E9}" type="datetimeFigureOut">
              <a:rPr lang="nl-NL" smtClean="0"/>
              <a:t>27-8-2024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4E2818-86CD-253B-2766-DBB89EA78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5DF7E3-CB3B-3A5C-851B-58F855795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332C7-4377-4358-9704-AE4DC04779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8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B76139F7-4B80-BE8E-9B94-B0AC635A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9" y="606280"/>
            <a:ext cx="9754101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59DCF34-29D9-C0B0-71CC-83871AC5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3" y="116958"/>
            <a:ext cx="11648882" cy="66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E192667-4F6E-B6DA-09D6-D07CE630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45577"/>
            <a:ext cx="11876567" cy="67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3231CFF-5967-B0C1-3235-A02639D3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2" y="816914"/>
            <a:ext cx="11570030" cy="41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9E003FD-03A1-3665-E915-192EC0DC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4" y="38012"/>
            <a:ext cx="11855302" cy="67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4202BE1-5025-8D57-45AA-E60A4BD1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9" y="58792"/>
            <a:ext cx="11812771" cy="67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6BB5399-B249-0F5D-B03B-1D16A30C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91" y="1191213"/>
            <a:ext cx="6368732" cy="44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9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8278D69-F595-1F2E-6EF3-7367CFF4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156456"/>
            <a:ext cx="11515060" cy="65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893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Breedbeeld</PresentationFormat>
  <Paragraphs>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Ingrid Galjé</dc:creator>
  <cp:lastModifiedBy>Ingrid Galjé</cp:lastModifiedBy>
  <cp:revision>1</cp:revision>
  <dcterms:created xsi:type="dcterms:W3CDTF">2024-08-27T11:46:24Z</dcterms:created>
  <dcterms:modified xsi:type="dcterms:W3CDTF">2024-08-27T12:00:48Z</dcterms:modified>
</cp:coreProperties>
</file>