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Resolution Type 1
(Erfolgreich)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Insgesamt</c:v>
                </c:pt>
                <c:pt idx="1">
                  <c:v>Große Unternehmen</c:v>
                </c:pt>
                <c:pt idx="2">
                  <c:v>Mittelgroße Unternehmen</c:v>
                </c:pt>
                <c:pt idx="3">
                  <c:v>Kleine Unternehmen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0.16200000000000001</c:v>
                </c:pt>
                <c:pt idx="1">
                  <c:v>0.09</c:v>
                </c:pt>
                <c:pt idx="2">
                  <c:v>0.16200000000000001</c:v>
                </c:pt>
                <c:pt idx="3">
                  <c:v>0.28000000000000003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Resolution Type 2
(Herausgefordert)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Insgesamt</c:v>
                </c:pt>
                <c:pt idx="1">
                  <c:v>Große Unternehmen</c:v>
                </c:pt>
                <c:pt idx="2">
                  <c:v>Mittelgroße Unternehmen</c:v>
                </c:pt>
                <c:pt idx="3">
                  <c:v>Kleine Unternehmen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0.52700000000000002</c:v>
                </c:pt>
                <c:pt idx="1">
                  <c:v>0.61499999999999999</c:v>
                </c:pt>
                <c:pt idx="2">
                  <c:v>0.46700000000000003</c:v>
                </c:pt>
                <c:pt idx="3">
                  <c:v>0.504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Resolution Type 3
(Beendet)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Insgesamt</c:v>
                </c:pt>
                <c:pt idx="1">
                  <c:v>Große Unternehmen</c:v>
                </c:pt>
                <c:pt idx="2">
                  <c:v>Mittelgroße Unternehmen</c:v>
                </c:pt>
                <c:pt idx="3">
                  <c:v>Kleine Unternehmen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0.311</c:v>
                </c:pt>
                <c:pt idx="1">
                  <c:v>0.29499999999999998</c:v>
                </c:pt>
                <c:pt idx="2">
                  <c:v>0.371</c:v>
                </c:pt>
                <c:pt idx="3">
                  <c:v>0.216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7337368"/>
        <c:axId val="227336192"/>
      </c:barChart>
      <c:catAx>
        <c:axId val="227337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endParaRPr lang="de-DE"/>
          </a:p>
        </c:txPr>
        <c:crossAx val="227336192"/>
        <c:crosses val="autoZero"/>
        <c:auto val="1"/>
        <c:lblAlgn val="ctr"/>
        <c:lblOffset val="100"/>
        <c:noMultiLvlLbl val="0"/>
      </c:catAx>
      <c:valAx>
        <c:axId val="22733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endParaRPr lang="de-DE"/>
          </a:p>
        </c:txPr>
        <c:crossAx val="227337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7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84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70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3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5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55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82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95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8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33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1792121461"/>
              </p:ext>
            </p:extLst>
          </p:nvPr>
        </p:nvGraphicFramePr>
        <p:xfrm>
          <a:off x="0" y="-1"/>
          <a:ext cx="9072282" cy="6789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8</cp:revision>
  <dcterms:created xsi:type="dcterms:W3CDTF">2016-11-07T07:44:49Z</dcterms:created>
  <dcterms:modified xsi:type="dcterms:W3CDTF">2016-11-07T08:19:40Z</dcterms:modified>
</cp:coreProperties>
</file>