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8811832"/>
        <c:axId val="318812224"/>
      </c:barChart>
      <c:catAx>
        <c:axId val="318811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18812224"/>
        <c:crosses val="autoZero"/>
        <c:auto val="1"/>
        <c:lblAlgn val="ctr"/>
        <c:lblOffset val="100"/>
        <c:noMultiLvlLbl val="0"/>
      </c:catAx>
      <c:valAx>
        <c:axId val="318812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18811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9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50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89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5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0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23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78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43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32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25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01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7812-5F0F-454E-BB06-65ACDB23CEDF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34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9092736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33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Latex">
      <a:majorFont>
        <a:latin typeface="CMU Serif"/>
        <a:ea typeface=""/>
        <a:cs typeface=""/>
      </a:majorFont>
      <a:minorFont>
        <a:latin typeface="CMU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CMU Serif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Holtkötter</dc:creator>
  <cp:lastModifiedBy>Fabian Holtkötter</cp:lastModifiedBy>
  <cp:revision>5</cp:revision>
  <dcterms:created xsi:type="dcterms:W3CDTF">2016-11-07T07:44:49Z</dcterms:created>
  <dcterms:modified xsi:type="dcterms:W3CDTF">2016-11-07T08:18:54Z</dcterms:modified>
</cp:coreProperties>
</file>