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F6163-F954-4171-86F8-919C3805A43A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F985-F9C4-4BAD-BCD7-91A54AF468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img_magisches-dreieck.pdf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331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1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img_arch-stadt-auth.pptx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407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img_arch-stadt-discovery.pptx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555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img_arch-stadt-configuration.pptx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863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img_arch-stadt-service.pptx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045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img_arch-stadt-webservice.pptx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66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img_testmethods_functional.pptx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78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img_architecture_testing.pptx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415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img_unit-testing.pptx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142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img_integration-testing.pptx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783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img_component-testing.pptx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18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img_contract-testing.pptx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67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img_end-to-end-testing.pptx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66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>
            <a:off x="1491418" y="773326"/>
            <a:ext cx="6161164" cy="53113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600" dirty="0"/>
          </a:p>
        </p:txBody>
      </p:sp>
      <p:sp>
        <p:nvSpPr>
          <p:cNvPr id="9" name="Abgerundetes Rechteck 8"/>
          <p:cNvSpPr/>
          <p:nvPr/>
        </p:nvSpPr>
        <p:spPr>
          <a:xfrm>
            <a:off x="3916152" y="543149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Leistung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835572" y="5854498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Zeit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996737" y="5854498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Kosten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55578" y="3529898"/>
            <a:ext cx="263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chemeClr val="bg1"/>
                </a:solidFill>
              </a:rPr>
              <a:t>Qualität</a:t>
            </a:r>
            <a:endParaRPr lang="de-DE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6" name="Gruppieren 5"/>
          <p:cNvGrpSpPr/>
          <p:nvPr/>
        </p:nvGrpSpPr>
        <p:grpSpPr>
          <a:xfrm>
            <a:off x="4978864" y="3402465"/>
            <a:ext cx="1261249" cy="1034031"/>
            <a:chOff x="7005034" y="2202719"/>
            <a:chExt cx="1261249" cy="1034031"/>
          </a:xfrm>
        </p:grpSpPr>
        <p:sp>
          <p:nvSpPr>
            <p:cNvPr id="31" name="Sechseck 30"/>
            <p:cNvSpPr/>
            <p:nvPr/>
          </p:nvSpPr>
          <p:spPr>
            <a:xfrm>
              <a:off x="7005034" y="2202719"/>
              <a:ext cx="1058049" cy="912111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2" name="Sechseck 31"/>
            <p:cNvSpPr/>
            <p:nvPr/>
          </p:nvSpPr>
          <p:spPr>
            <a:xfrm>
              <a:off x="7101554" y="2258599"/>
              <a:ext cx="1058049" cy="912111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3" name="Sechseck 32"/>
            <p:cNvSpPr/>
            <p:nvPr/>
          </p:nvSpPr>
          <p:spPr>
            <a:xfrm>
              <a:off x="7208234" y="2324639"/>
              <a:ext cx="1058049" cy="912111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7479540" y="2615817"/>
              <a:ext cx="515435" cy="329753"/>
              <a:chOff x="6406709" y="4305654"/>
              <a:chExt cx="991754" cy="634481"/>
            </a:xfrm>
          </p:grpSpPr>
          <p:sp>
            <p:nvSpPr>
              <p:cNvPr id="35" name="Abgerundetes Rechteck 34"/>
              <p:cNvSpPr/>
              <p:nvPr/>
            </p:nvSpPr>
            <p:spPr>
              <a:xfrm>
                <a:off x="6406709" y="4305654"/>
                <a:ext cx="991754" cy="634481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cxnSp>
            <p:nvCxnSpPr>
              <p:cNvPr id="36" name="Gerader Verbinder 35"/>
              <p:cNvCxnSpPr/>
              <p:nvPr/>
            </p:nvCxnSpPr>
            <p:spPr>
              <a:xfrm>
                <a:off x="6409236" y="4463142"/>
                <a:ext cx="989227" cy="0"/>
              </a:xfrm>
              <a:prstGeom prst="line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7" name="Ellipse 36"/>
              <p:cNvSpPr/>
              <p:nvPr/>
            </p:nvSpPr>
            <p:spPr>
              <a:xfrm>
                <a:off x="6478569" y="4359524"/>
                <a:ext cx="49749" cy="4974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6575303" y="4359524"/>
                <a:ext cx="49749" cy="4974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6674512" y="4359524"/>
                <a:ext cx="49749" cy="4974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3501760" y="460331"/>
            <a:ext cx="1697194" cy="2079335"/>
            <a:chOff x="3686650" y="344868"/>
            <a:chExt cx="1697194" cy="2079335"/>
          </a:xfrm>
        </p:grpSpPr>
        <p:sp>
          <p:nvSpPr>
            <p:cNvPr id="27" name="Flussdiagramm: Verzögerung 26"/>
            <p:cNvSpPr/>
            <p:nvPr/>
          </p:nvSpPr>
          <p:spPr>
            <a:xfrm rot="16200000">
              <a:off x="4283947" y="584083"/>
              <a:ext cx="480352" cy="791737"/>
            </a:xfrm>
            <a:prstGeom prst="flowChartDelay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4287160" y="344868"/>
              <a:ext cx="473927" cy="47392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686650" y="1014974"/>
              <a:ext cx="1697194" cy="9076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0" name="Freihandform 29"/>
            <p:cNvSpPr/>
            <p:nvPr/>
          </p:nvSpPr>
          <p:spPr>
            <a:xfrm>
              <a:off x="4233711" y="1805829"/>
              <a:ext cx="591014" cy="618374"/>
            </a:xfrm>
            <a:custGeom>
              <a:avLst/>
              <a:gdLst>
                <a:gd name="connsiteX0" fmla="*/ 222910 w 591014"/>
                <a:gd name="connsiteY0" fmla="*/ 0 h 618374"/>
                <a:gd name="connsiteX1" fmla="*/ 368104 w 591014"/>
                <a:gd name="connsiteY1" fmla="*/ 0 h 618374"/>
                <a:gd name="connsiteX2" fmla="*/ 368104 w 591014"/>
                <a:gd name="connsiteY2" fmla="*/ 433207 h 618374"/>
                <a:gd name="connsiteX3" fmla="*/ 410532 w 591014"/>
                <a:gd name="connsiteY3" fmla="*/ 435959 h 618374"/>
                <a:gd name="connsiteX4" fmla="*/ 591014 w 591014"/>
                <a:gd name="connsiteY4" fmla="*/ 523436 h 618374"/>
                <a:gd name="connsiteX5" fmla="*/ 295507 w 591014"/>
                <a:gd name="connsiteY5" fmla="*/ 618374 h 618374"/>
                <a:gd name="connsiteX6" fmla="*/ 0 w 591014"/>
                <a:gd name="connsiteY6" fmla="*/ 523436 h 618374"/>
                <a:gd name="connsiteX7" fmla="*/ 180482 w 591014"/>
                <a:gd name="connsiteY7" fmla="*/ 435959 h 618374"/>
                <a:gd name="connsiteX8" fmla="*/ 222910 w 591014"/>
                <a:gd name="connsiteY8" fmla="*/ 433207 h 61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014" h="618374">
                  <a:moveTo>
                    <a:pt x="222910" y="0"/>
                  </a:moveTo>
                  <a:lnTo>
                    <a:pt x="368104" y="0"/>
                  </a:lnTo>
                  <a:lnTo>
                    <a:pt x="368104" y="433207"/>
                  </a:lnTo>
                  <a:lnTo>
                    <a:pt x="410532" y="435959"/>
                  </a:lnTo>
                  <a:cubicBezTo>
                    <a:pt x="516594" y="450371"/>
                    <a:pt x="591014" y="484111"/>
                    <a:pt x="591014" y="523436"/>
                  </a:cubicBezTo>
                  <a:cubicBezTo>
                    <a:pt x="591014" y="575869"/>
                    <a:pt x="458711" y="618374"/>
                    <a:pt x="295507" y="618374"/>
                  </a:cubicBezTo>
                  <a:cubicBezTo>
                    <a:pt x="132303" y="618374"/>
                    <a:pt x="0" y="575869"/>
                    <a:pt x="0" y="523436"/>
                  </a:cubicBezTo>
                  <a:cubicBezTo>
                    <a:pt x="0" y="484111"/>
                    <a:pt x="74420" y="450371"/>
                    <a:pt x="180482" y="435959"/>
                  </a:cubicBezTo>
                  <a:lnTo>
                    <a:pt x="222910" y="433207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cxnSp>
        <p:nvCxnSpPr>
          <p:cNvPr id="9" name="Gekrümmte Verbindung 8"/>
          <p:cNvCxnSpPr>
            <a:stCxn id="30" idx="4"/>
            <a:endCxn id="31" idx="4"/>
          </p:cNvCxnSpPr>
          <p:nvPr/>
        </p:nvCxnSpPr>
        <p:spPr>
          <a:xfrm>
            <a:off x="4639835" y="2444728"/>
            <a:ext cx="567057" cy="957737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Gekrümmte Verbindung 9"/>
          <p:cNvCxnSpPr>
            <a:stCxn id="33" idx="0"/>
          </p:cNvCxnSpPr>
          <p:nvPr/>
        </p:nvCxnSpPr>
        <p:spPr>
          <a:xfrm>
            <a:off x="6240113" y="3980441"/>
            <a:ext cx="641797" cy="1233803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Gekrümmte Verbindung 10"/>
          <p:cNvCxnSpPr>
            <a:stCxn id="42" idx="0"/>
            <a:endCxn id="33" idx="3"/>
          </p:cNvCxnSpPr>
          <p:nvPr/>
        </p:nvCxnSpPr>
        <p:spPr>
          <a:xfrm flipV="1">
            <a:off x="4146564" y="3980441"/>
            <a:ext cx="1035500" cy="5576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krümmte Verbindung 11"/>
          <p:cNvCxnSpPr>
            <a:stCxn id="42" idx="1"/>
            <a:endCxn id="60" idx="4"/>
          </p:cNvCxnSpPr>
          <p:nvPr/>
        </p:nvCxnSpPr>
        <p:spPr>
          <a:xfrm rot="16200000" flipH="1">
            <a:off x="4872695" y="3487913"/>
            <a:ext cx="789011" cy="2697328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51" idx="0"/>
          </p:cNvCxnSpPr>
          <p:nvPr/>
        </p:nvCxnSpPr>
        <p:spPr>
          <a:xfrm flipV="1">
            <a:off x="5063705" y="4442071"/>
            <a:ext cx="647382" cy="1233805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1" idx="0"/>
            <a:endCxn id="60" idx="3"/>
          </p:cNvCxnSpPr>
          <p:nvPr/>
        </p:nvCxnSpPr>
        <p:spPr>
          <a:xfrm>
            <a:off x="5063705" y="5675876"/>
            <a:ext cx="1324131" cy="11263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51" idx="3"/>
          </p:cNvCxnSpPr>
          <p:nvPr/>
        </p:nvCxnSpPr>
        <p:spPr>
          <a:xfrm rot="10800000">
            <a:off x="3584500" y="4442072"/>
            <a:ext cx="421157" cy="1233805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>
            <a:stCxn id="49" idx="0"/>
            <a:endCxn id="51" idx="3"/>
          </p:cNvCxnSpPr>
          <p:nvPr/>
        </p:nvCxnSpPr>
        <p:spPr>
          <a:xfrm>
            <a:off x="2681525" y="5671947"/>
            <a:ext cx="1324131" cy="3929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>
            <a:stCxn id="49" idx="5"/>
            <a:endCxn id="40" idx="3"/>
          </p:cNvCxnSpPr>
          <p:nvPr/>
        </p:nvCxnSpPr>
        <p:spPr>
          <a:xfrm rot="5400000" flipH="1" flipV="1">
            <a:off x="1993509" y="4324085"/>
            <a:ext cx="1351794" cy="43181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Gekrümmte Verbindung 17"/>
          <p:cNvCxnSpPr>
            <a:stCxn id="49" idx="5"/>
            <a:endCxn id="33" idx="2"/>
          </p:cNvCxnSpPr>
          <p:nvPr/>
        </p:nvCxnSpPr>
        <p:spPr>
          <a:xfrm rot="5400000" flipH="1" flipV="1">
            <a:off x="3542097" y="3347897"/>
            <a:ext cx="779395" cy="2956595"/>
          </a:xfrm>
          <a:prstGeom prst="curvedConnector3">
            <a:avLst/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Gekrümmte Verbindung 18"/>
          <p:cNvCxnSpPr>
            <a:stCxn id="49" idx="1"/>
            <a:endCxn id="51" idx="2"/>
          </p:cNvCxnSpPr>
          <p:nvPr/>
        </p:nvCxnSpPr>
        <p:spPr>
          <a:xfrm rot="16200000" flipH="1">
            <a:off x="3341626" y="5239872"/>
            <a:ext cx="3929" cy="1780187"/>
          </a:xfrm>
          <a:prstGeom prst="curvedConnector3">
            <a:avLst>
              <a:gd name="adj1" fmla="val 5918274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Gekrümmte Verbindung 19"/>
          <p:cNvCxnSpPr>
            <a:stCxn id="49" idx="1"/>
            <a:endCxn id="60" idx="2"/>
          </p:cNvCxnSpPr>
          <p:nvPr/>
        </p:nvCxnSpPr>
        <p:spPr>
          <a:xfrm rot="16200000" flipH="1">
            <a:off x="4527084" y="4054414"/>
            <a:ext cx="15192" cy="4162367"/>
          </a:xfrm>
          <a:prstGeom prst="curvedConnector3">
            <a:avLst>
              <a:gd name="adj1" fmla="val 2412158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123836" y="3503540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Webservice(s)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6" name="Textfeld 95"/>
          <p:cNvSpPr txBox="1"/>
          <p:nvPr/>
        </p:nvSpPr>
        <p:spPr>
          <a:xfrm>
            <a:off x="5180803" y="135826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User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6128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54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53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66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6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3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42787" y="1099330"/>
            <a:ext cx="8640960" cy="2164886"/>
            <a:chOff x="251520" y="980728"/>
            <a:chExt cx="8640960" cy="2160240"/>
          </a:xfrm>
        </p:grpSpPr>
        <p:sp>
          <p:nvSpPr>
            <p:cNvPr id="3" name="Abgerundetes Rechteck 2"/>
            <p:cNvSpPr/>
            <p:nvPr/>
          </p:nvSpPr>
          <p:spPr>
            <a:xfrm>
              <a:off x="251520" y="980728"/>
              <a:ext cx="8640960" cy="2160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53955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699792" y="1643544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86003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6876256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223290" y="1112726"/>
              <a:ext cx="26778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9552" y="2037358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Unit Tests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99792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Integration Tests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860032" y="2034797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System Tests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875213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Acceptance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42788" y="3789040"/>
            <a:ext cx="8640960" cy="2160240"/>
            <a:chOff x="241752" y="3429000"/>
            <a:chExt cx="8640960" cy="2160240"/>
          </a:xfrm>
        </p:grpSpPr>
        <p:sp>
          <p:nvSpPr>
            <p:cNvPr id="14" name="Abgerundetes Rechteck 13"/>
            <p:cNvSpPr/>
            <p:nvPr/>
          </p:nvSpPr>
          <p:spPr>
            <a:xfrm>
              <a:off x="241752" y="3429000"/>
              <a:ext cx="8640960" cy="21602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53955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69979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86003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687137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860809" y="3555094"/>
              <a:ext cx="34028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Non-</a:t>
              </a:r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39552" y="4370621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Performance Tests</a:t>
              </a:r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699792" y="4504474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Security Tests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86003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Usability Tests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87137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Compatability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42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75903" y="764704"/>
            <a:ext cx="5544616" cy="53285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9552" y="980728"/>
            <a:ext cx="4125990" cy="2376264"/>
            <a:chOff x="1947064" y="332656"/>
            <a:chExt cx="5001200" cy="2880320"/>
          </a:xfrm>
        </p:grpSpPr>
        <p:sp>
          <p:nvSpPr>
            <p:cNvPr id="4" name="Ellipse 3"/>
            <p:cNvSpPr/>
            <p:nvPr/>
          </p:nvSpPr>
          <p:spPr>
            <a:xfrm>
              <a:off x="1947064" y="332656"/>
              <a:ext cx="2880320" cy="2880320"/>
            </a:xfrm>
            <a:prstGeom prst="ellipse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067944" y="332656"/>
              <a:ext cx="2880320" cy="2880320"/>
            </a:xfrm>
            <a:prstGeom prst="ellipse">
              <a:avLst/>
            </a:prstGeom>
            <a:solidFill>
              <a:srgbClr val="A6B72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915854" y="2348880"/>
              <a:ext cx="942740" cy="792088"/>
              <a:chOff x="1397012" y="3933056"/>
              <a:chExt cx="942740" cy="792088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>
              <a:off x="5036734" y="2336692"/>
              <a:ext cx="942740" cy="792088"/>
              <a:chOff x="1397012" y="3933056"/>
              <a:chExt cx="942740" cy="792088"/>
            </a:xfrm>
            <a:solidFill>
              <a:schemeClr val="accent2"/>
            </a:solidFill>
          </p:grpSpPr>
          <p:sp>
            <p:nvSpPr>
              <p:cNvPr id="11" name="Ellipse 10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sp>
          <p:nvSpPr>
            <p:cNvPr id="8" name="Textfeld 7"/>
            <p:cNvSpPr txBox="1"/>
            <p:nvPr/>
          </p:nvSpPr>
          <p:spPr>
            <a:xfrm>
              <a:off x="1947064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A</a:t>
              </a:r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175820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B</a:t>
              </a:r>
              <a:endParaRPr lang="de-DE" sz="1400" dirty="0"/>
            </a:p>
          </p:txBody>
        </p:sp>
        <p:sp>
          <p:nvSpPr>
            <p:cNvPr id="10" name="Textfeld 9"/>
            <p:cNvSpPr txBox="1"/>
            <p:nvPr/>
          </p:nvSpPr>
          <p:spPr>
            <a:xfrm rot="16200000">
              <a:off x="3392247" y="1401618"/>
              <a:ext cx="2094905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Integrationstest</a:t>
              </a:r>
              <a:endParaRPr lang="de-DE" sz="1400" dirty="0"/>
            </a:p>
          </p:txBody>
        </p:sp>
      </p:grpSp>
      <p:sp>
        <p:nvSpPr>
          <p:cNvPr id="17" name="Ellipse 16"/>
          <p:cNvSpPr/>
          <p:nvPr/>
        </p:nvSpPr>
        <p:spPr>
          <a:xfrm>
            <a:off x="539552" y="3531384"/>
            <a:ext cx="2376264" cy="2376264"/>
          </a:xfrm>
          <a:prstGeom prst="ellipse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2289278" y="3531384"/>
            <a:ext cx="2376264" cy="2376264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338804" y="5194769"/>
            <a:ext cx="777761" cy="653473"/>
            <a:chOff x="1397012" y="3933056"/>
            <a:chExt cx="942740" cy="792088"/>
          </a:xfrm>
          <a:solidFill>
            <a:schemeClr val="accent3"/>
          </a:solidFill>
        </p:grpSpPr>
        <p:sp>
          <p:nvSpPr>
            <p:cNvPr id="20" name="Ellipse 19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088530" y="5184714"/>
            <a:ext cx="777761" cy="653473"/>
            <a:chOff x="1397012" y="3933056"/>
            <a:chExt cx="942740" cy="792088"/>
          </a:xfrm>
          <a:solidFill>
            <a:schemeClr val="accent4"/>
          </a:solidFill>
        </p:grpSpPr>
        <p:sp>
          <p:nvSpPr>
            <p:cNvPr id="24" name="Ellipse 23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sp>
        <p:nvSpPr>
          <p:cNvPr id="27" name="Textfeld 26"/>
          <p:cNvSpPr txBox="1"/>
          <p:nvPr/>
        </p:nvSpPr>
        <p:spPr>
          <a:xfrm>
            <a:off x="539552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C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203276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D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 rot="16200000">
            <a:off x="1731828" y="4413278"/>
            <a:ext cx="17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Integrationstest</a:t>
            </a:r>
            <a:endParaRPr lang="de-DE" sz="1400" dirty="0"/>
          </a:p>
        </p:txBody>
      </p:sp>
      <p:sp>
        <p:nvSpPr>
          <p:cNvPr id="30" name="Freihandform 29"/>
          <p:cNvSpPr/>
          <p:nvPr/>
        </p:nvSpPr>
        <p:spPr>
          <a:xfrm>
            <a:off x="7963602" y="2977843"/>
            <a:ext cx="941724" cy="902314"/>
          </a:xfrm>
          <a:custGeom>
            <a:avLst/>
            <a:gdLst>
              <a:gd name="connsiteX0" fmla="*/ 598233 w 1196466"/>
              <a:gd name="connsiteY0" fmla="*/ 0 h 1146395"/>
              <a:gd name="connsiteX1" fmla="*/ 922269 w 1196466"/>
              <a:gd name="connsiteY1" fmla="*/ 324036 h 1146395"/>
              <a:gd name="connsiteX2" fmla="*/ 827361 w 1196466"/>
              <a:gd name="connsiteY2" fmla="*/ 553164 h 1146395"/>
              <a:gd name="connsiteX3" fmla="*/ 787092 w 1196466"/>
              <a:gd name="connsiteY3" fmla="*/ 586389 h 1146395"/>
              <a:gd name="connsiteX4" fmla="*/ 831093 w 1196466"/>
              <a:gd name="connsiteY4" fmla="*/ 592966 h 1146395"/>
              <a:gd name="connsiteX5" fmla="*/ 1196466 w 1196466"/>
              <a:gd name="connsiteY5" fmla="*/ 858363 h 1146395"/>
              <a:gd name="connsiteX6" fmla="*/ 1196466 w 1196466"/>
              <a:gd name="connsiteY6" fmla="*/ 1146395 h 1146395"/>
              <a:gd name="connsiteX7" fmla="*/ 0 w 1196466"/>
              <a:gd name="connsiteY7" fmla="*/ 1146395 h 1146395"/>
              <a:gd name="connsiteX8" fmla="*/ 0 w 1196466"/>
              <a:gd name="connsiteY8" fmla="*/ 858363 h 1146395"/>
              <a:gd name="connsiteX9" fmla="*/ 365374 w 1196466"/>
              <a:gd name="connsiteY9" fmla="*/ 592966 h 1146395"/>
              <a:gd name="connsiteX10" fmla="*/ 409375 w 1196466"/>
              <a:gd name="connsiteY10" fmla="*/ 586389 h 1146395"/>
              <a:gd name="connsiteX11" fmla="*/ 369105 w 1196466"/>
              <a:gd name="connsiteY11" fmla="*/ 553164 h 1146395"/>
              <a:gd name="connsiteX12" fmla="*/ 274197 w 1196466"/>
              <a:gd name="connsiteY12" fmla="*/ 324036 h 1146395"/>
              <a:gd name="connsiteX13" fmla="*/ 598233 w 1196466"/>
              <a:gd name="connsiteY13" fmla="*/ 0 h 11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6466" h="1146395">
                <a:moveTo>
                  <a:pt x="598233" y="0"/>
                </a:moveTo>
                <a:cubicBezTo>
                  <a:pt x="777193" y="0"/>
                  <a:pt x="922269" y="145076"/>
                  <a:pt x="922269" y="324036"/>
                </a:cubicBezTo>
                <a:cubicBezTo>
                  <a:pt x="922269" y="413516"/>
                  <a:pt x="886000" y="494525"/>
                  <a:pt x="827361" y="553164"/>
                </a:cubicBezTo>
                <a:lnTo>
                  <a:pt x="787092" y="586389"/>
                </a:lnTo>
                <a:lnTo>
                  <a:pt x="831093" y="592966"/>
                </a:lnTo>
                <a:cubicBezTo>
                  <a:pt x="1045807" y="636691"/>
                  <a:pt x="1196466" y="739056"/>
                  <a:pt x="1196466" y="858363"/>
                </a:cubicBezTo>
                <a:lnTo>
                  <a:pt x="1196466" y="1146395"/>
                </a:lnTo>
                <a:lnTo>
                  <a:pt x="0" y="1146395"/>
                </a:lnTo>
                <a:lnTo>
                  <a:pt x="0" y="858363"/>
                </a:lnTo>
                <a:cubicBezTo>
                  <a:pt x="0" y="739056"/>
                  <a:pt x="150659" y="636691"/>
                  <a:pt x="365374" y="592966"/>
                </a:cubicBezTo>
                <a:lnTo>
                  <a:pt x="409375" y="586389"/>
                </a:lnTo>
                <a:lnTo>
                  <a:pt x="369105" y="553164"/>
                </a:lnTo>
                <a:cubicBezTo>
                  <a:pt x="310466" y="494525"/>
                  <a:pt x="274197" y="413516"/>
                  <a:pt x="274197" y="324036"/>
                </a:cubicBezTo>
                <a:cubicBezTo>
                  <a:pt x="274197" y="145076"/>
                  <a:pt x="419273" y="0"/>
                  <a:pt x="598233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rechts 30"/>
          <p:cNvSpPr/>
          <p:nvPr/>
        </p:nvSpPr>
        <p:spPr>
          <a:xfrm flipH="1">
            <a:off x="5907396" y="2911443"/>
            <a:ext cx="1832955" cy="107069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2" name="Textfeld 31"/>
          <p:cNvSpPr txBox="1"/>
          <p:nvPr/>
        </p:nvSpPr>
        <p:spPr>
          <a:xfrm rot="16200000">
            <a:off x="4541976" y="3172325"/>
            <a:ext cx="184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System Tests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993232" y="32443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Aktzeptanztests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04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24292" y="44390"/>
            <a:ext cx="5034889" cy="671751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423774" y="275962"/>
            <a:ext cx="4435929" cy="504369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2262810" y="5733340"/>
            <a:ext cx="757855" cy="823756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89202" y="4493095"/>
            <a:ext cx="3505080" cy="49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889200" y="3741415"/>
            <a:ext cx="3505081" cy="498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889198" y="756338"/>
            <a:ext cx="3505083" cy="498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3155044" y="2248880"/>
            <a:ext cx="1980096" cy="498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Security REST</a:t>
            </a:r>
            <a:r>
              <a:rPr lang="de-DE" sz="1400" dirty="0" smtClean="0"/>
              <a:t> </a:t>
            </a:r>
            <a:r>
              <a:rPr lang="de-DE" sz="1400" dirty="0" smtClean="0"/>
              <a:t>Client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5437191" y="1512024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975696" y="1254718"/>
            <a:ext cx="0" cy="248669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641741" y="4239795"/>
            <a:ext cx="1" cy="2533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5" idx="2"/>
            <a:endCxn id="4" idx="1"/>
          </p:cNvCxnSpPr>
          <p:nvPr/>
        </p:nvCxnSpPr>
        <p:spPr>
          <a:xfrm flipH="1">
            <a:off x="2641738" y="4987350"/>
            <a:ext cx="4" cy="7459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540993" y="1512645"/>
            <a:ext cx="1298440" cy="670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Service 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839433" y="1847817"/>
            <a:ext cx="105646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4394277" y="1915374"/>
            <a:ext cx="1042914" cy="41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1253708" y="1254718"/>
            <a:ext cx="2065" cy="15862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161794" y="2813144"/>
            <a:ext cx="1101017" cy="670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641737" y="2182988"/>
            <a:ext cx="4" cy="155842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2190214" y="1252402"/>
            <a:ext cx="0" cy="2602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endCxn id="19" idx="0"/>
          </p:cNvCxnSpPr>
          <p:nvPr/>
        </p:nvCxnSpPr>
        <p:spPr>
          <a:xfrm>
            <a:off x="1712302" y="2182988"/>
            <a:ext cx="0" cy="63015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465966"/>
            <a:ext cx="2914731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06965"/>
            <a:ext cx="2722509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47964"/>
            <a:ext cx="1427760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1346008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42220" y="4633760"/>
            <a:ext cx="1454273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173457"/>
            <a:ext cx="1803369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04303"/>
            <a:ext cx="1827673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89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24292" y="44390"/>
            <a:ext cx="5034889" cy="671751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423774" y="275962"/>
            <a:ext cx="4435929" cy="504369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2262810" y="5733340"/>
            <a:ext cx="757855" cy="823756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89202" y="4493095"/>
            <a:ext cx="3505080" cy="49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889200" y="3741415"/>
            <a:ext cx="3505081" cy="498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889198" y="756338"/>
            <a:ext cx="3505083" cy="498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3155044" y="2248880"/>
            <a:ext cx="1980096" cy="498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HTTP Client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2378652" y="2248874"/>
            <a:ext cx="1980096" cy="498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5437191" y="1512024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975696" y="1254718"/>
            <a:ext cx="0" cy="248669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641741" y="4239795"/>
            <a:ext cx="1" cy="2533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5" idx="2"/>
            <a:endCxn id="4" idx="1"/>
          </p:cNvCxnSpPr>
          <p:nvPr/>
        </p:nvCxnSpPr>
        <p:spPr>
          <a:xfrm flipH="1">
            <a:off x="2641738" y="4987350"/>
            <a:ext cx="4" cy="7459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540993" y="1512645"/>
            <a:ext cx="1298440" cy="670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839434" y="1847817"/>
            <a:ext cx="280076" cy="102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9" idx="2"/>
          </p:cNvCxnSpPr>
          <p:nvPr/>
        </p:nvCxnSpPr>
        <p:spPr>
          <a:xfrm>
            <a:off x="3617891" y="2498064"/>
            <a:ext cx="2780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4394277" y="1915374"/>
            <a:ext cx="1042914" cy="41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1253708" y="1254718"/>
            <a:ext cx="2065" cy="15862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161794" y="2813144"/>
            <a:ext cx="1199867" cy="670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641737" y="2182988"/>
            <a:ext cx="4" cy="155842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2190214" y="1252402"/>
            <a:ext cx="0" cy="2602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1709766" y="2182988"/>
            <a:ext cx="2536" cy="6359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465966"/>
            <a:ext cx="2914731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06965"/>
            <a:ext cx="2722509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47964"/>
            <a:ext cx="1427760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1346008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42220" y="4633760"/>
            <a:ext cx="1454273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173457"/>
            <a:ext cx="1803369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04303"/>
            <a:ext cx="1827673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915521" y="834087"/>
            <a:ext cx="3960136" cy="5623525"/>
            <a:chOff x="1915521" y="834087"/>
            <a:chExt cx="3960136" cy="5623525"/>
          </a:xfrm>
          <a:solidFill>
            <a:schemeClr val="accent6"/>
          </a:solidFill>
        </p:grpSpPr>
        <p:sp>
          <p:nvSpPr>
            <p:cNvPr id="38" name="Abgerundetes Rechteck 37"/>
            <p:cNvSpPr/>
            <p:nvPr/>
          </p:nvSpPr>
          <p:spPr>
            <a:xfrm>
              <a:off x="3974277" y="834087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390607" y="1677002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1915521" y="2986098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974277" y="3819791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191981" y="1677002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5534027" y="6115982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Textfeld 43"/>
          <p:cNvSpPr txBox="1"/>
          <p:nvPr/>
        </p:nvSpPr>
        <p:spPr>
          <a:xfrm>
            <a:off x="6113864" y="614521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926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4657" y="680495"/>
            <a:ext cx="4093775" cy="54618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308160" y="868782"/>
            <a:ext cx="3606772" cy="410093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1803445" y="5159463"/>
            <a:ext cx="616198" cy="669780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6591" y="4297655"/>
            <a:ext cx="2849916" cy="4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686589" y="3686478"/>
            <a:ext cx="2849917" cy="4052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86588" y="1259367"/>
            <a:ext cx="2849919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2528906" y="2472925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HTTP Client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1897636" y="2472920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4384477" y="1873801"/>
            <a:ext cx="1456355" cy="662663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56918" y="1664590"/>
            <a:ext cx="0" cy="20218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111549" y="4091701"/>
            <a:ext cx="1" cy="20595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5" idx="2"/>
            <a:endCxn id="4" idx="1"/>
          </p:cNvCxnSpPr>
          <p:nvPr/>
        </p:nvCxnSpPr>
        <p:spPr>
          <a:xfrm flipH="1">
            <a:off x="2111544" y="4699523"/>
            <a:ext cx="5" cy="4599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216551" y="1874305"/>
            <a:ext cx="1055738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272288" y="2146829"/>
            <a:ext cx="227724" cy="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9" idx="2"/>
          </p:cNvCxnSpPr>
          <p:nvPr/>
        </p:nvCxnSpPr>
        <p:spPr>
          <a:xfrm>
            <a:off x="2905238" y="2675532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3536503" y="2201757"/>
            <a:ext cx="847974" cy="33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982964" y="1664590"/>
            <a:ext cx="1680" cy="12897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08230" y="2931717"/>
            <a:ext cx="1128689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111546" y="2419350"/>
            <a:ext cx="3" cy="12671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1744420" y="1662707"/>
            <a:ext cx="0" cy="2115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1353776" y="2419350"/>
            <a:ext cx="2062" cy="5170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3195009" y="1322583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1927158" y="2016032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1681164" y="3064520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3195009" y="3750205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Abgerundetes Rechteck 40"/>
          <p:cNvSpPr/>
          <p:nvPr/>
        </p:nvSpPr>
        <p:spPr>
          <a:xfrm>
            <a:off x="2566828" y="1929096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2415345" y="1788515"/>
            <a:ext cx="3564861" cy="1795161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603720" y="4209447"/>
            <a:ext cx="3103241" cy="1795161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551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08160" y="868781"/>
            <a:ext cx="3606772" cy="5142452"/>
          </a:xfrm>
          <a:custGeom>
            <a:avLst/>
            <a:gdLst>
              <a:gd name="connsiteX0" fmla="*/ 0 w 3606772"/>
              <a:gd name="connsiteY0" fmla="*/ 0 h 5099064"/>
              <a:gd name="connsiteX1" fmla="*/ 3606772 w 3606772"/>
              <a:gd name="connsiteY1" fmla="*/ 0 h 5099064"/>
              <a:gd name="connsiteX2" fmla="*/ 3606772 w 3606772"/>
              <a:gd name="connsiteY2" fmla="*/ 4024813 h 5099064"/>
              <a:gd name="connsiteX3" fmla="*/ 3606772 w 3606772"/>
              <a:gd name="connsiteY3" fmla="*/ 4100932 h 5099064"/>
              <a:gd name="connsiteX4" fmla="*/ 3606772 w 3606772"/>
              <a:gd name="connsiteY4" fmla="*/ 5099064 h 5099064"/>
              <a:gd name="connsiteX5" fmla="*/ 1618998 w 3606772"/>
              <a:gd name="connsiteY5" fmla="*/ 5099064 h 5099064"/>
              <a:gd name="connsiteX6" fmla="*/ 1618998 w 3606772"/>
              <a:gd name="connsiteY6" fmla="*/ 4100932 h 5099064"/>
              <a:gd name="connsiteX7" fmla="*/ 0 w 3606772"/>
              <a:gd name="connsiteY7" fmla="*/ 4100932 h 509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6772" h="5099064">
                <a:moveTo>
                  <a:pt x="0" y="0"/>
                </a:moveTo>
                <a:lnTo>
                  <a:pt x="3606772" y="0"/>
                </a:lnTo>
                <a:lnTo>
                  <a:pt x="3606772" y="4024813"/>
                </a:lnTo>
                <a:lnTo>
                  <a:pt x="3606772" y="4100932"/>
                </a:lnTo>
                <a:lnTo>
                  <a:pt x="3606772" y="5099064"/>
                </a:lnTo>
                <a:lnTo>
                  <a:pt x="1618998" y="5099064"/>
                </a:lnTo>
                <a:lnTo>
                  <a:pt x="1618998" y="4100932"/>
                </a:lnTo>
                <a:lnTo>
                  <a:pt x="0" y="41009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4657" y="680495"/>
            <a:ext cx="4093775" cy="54618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700202" y="5159463"/>
            <a:ext cx="616198" cy="669780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6591" y="4297655"/>
            <a:ext cx="2849916" cy="4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686589" y="3686478"/>
            <a:ext cx="2849917" cy="4052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86589" y="1259367"/>
            <a:ext cx="1880240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Public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2931399" y="2918704"/>
            <a:ext cx="804994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Live HTTP Client</a:t>
            </a:r>
            <a:endParaRPr lang="de-DE" sz="9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1897636" y="2472920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4384477" y="2797618"/>
            <a:ext cx="1456355" cy="662663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56918" y="1664590"/>
            <a:ext cx="0" cy="20218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111549" y="4091701"/>
            <a:ext cx="1" cy="20595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4" idx="1"/>
          </p:cNvCxnSpPr>
          <p:nvPr/>
        </p:nvCxnSpPr>
        <p:spPr>
          <a:xfrm flipH="1">
            <a:off x="1008301" y="4699523"/>
            <a:ext cx="5" cy="4599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216551" y="1874305"/>
            <a:ext cx="1055738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272288" y="2146829"/>
            <a:ext cx="227724" cy="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905238" y="3111672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3536503" y="3125574"/>
            <a:ext cx="847974" cy="33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982964" y="1664590"/>
            <a:ext cx="1680" cy="12897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08230" y="2931717"/>
            <a:ext cx="1128689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111546" y="2419350"/>
            <a:ext cx="3" cy="12671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1744420" y="1662707"/>
            <a:ext cx="0" cy="2115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1353776" y="2419350"/>
            <a:ext cx="2062" cy="5170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228633" y="1322577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1927158" y="2016032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1681164" y="3064520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3195009" y="3750205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Abgerundetes Rechteck 40"/>
          <p:cNvSpPr/>
          <p:nvPr/>
        </p:nvSpPr>
        <p:spPr>
          <a:xfrm>
            <a:off x="2566828" y="1929096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2560830" y="1262389"/>
            <a:ext cx="975673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Internal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47" name="Rechteck 46"/>
          <p:cNvSpPr/>
          <p:nvPr/>
        </p:nvSpPr>
        <p:spPr>
          <a:xfrm rot="16200000">
            <a:off x="2958529" y="2043301"/>
            <a:ext cx="750733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Stub</a:t>
            </a:r>
            <a:r>
              <a:rPr lang="de-DE" sz="800" dirty="0" smtClean="0"/>
              <a:t> HTTP Client</a:t>
            </a:r>
            <a:endParaRPr lang="de-DE" sz="800" dirty="0"/>
          </a:p>
        </p:txBody>
      </p:sp>
      <p:cxnSp>
        <p:nvCxnSpPr>
          <p:cNvPr id="48" name="Gerader Verbinder 47"/>
          <p:cNvCxnSpPr/>
          <p:nvPr/>
        </p:nvCxnSpPr>
        <p:spPr>
          <a:xfrm>
            <a:off x="2908625" y="2231878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>
            <a:off x="3318937" y="1662707"/>
            <a:ext cx="1670" cy="2135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ihandform 49"/>
          <p:cNvSpPr/>
          <p:nvPr/>
        </p:nvSpPr>
        <p:spPr>
          <a:xfrm>
            <a:off x="2377440" y="1772254"/>
            <a:ext cx="3596640" cy="1859184"/>
          </a:xfrm>
          <a:custGeom>
            <a:avLst/>
            <a:gdLst>
              <a:gd name="connsiteX0" fmla="*/ 0 w 3596640"/>
              <a:gd name="connsiteY0" fmla="*/ 0 h 1815253"/>
              <a:gd name="connsiteX1" fmla="*/ 0 w 3596640"/>
              <a:gd name="connsiteY1" fmla="*/ 1815253 h 1815253"/>
              <a:gd name="connsiteX2" fmla="*/ 3596640 w 3596640"/>
              <a:gd name="connsiteY2" fmla="*/ 1815253 h 1815253"/>
              <a:gd name="connsiteX3" fmla="*/ 3596640 w 3596640"/>
              <a:gd name="connsiteY3" fmla="*/ 894080 h 1815253"/>
              <a:gd name="connsiteX4" fmla="*/ 657013 w 3596640"/>
              <a:gd name="connsiteY4" fmla="*/ 894080 h 1815253"/>
              <a:gd name="connsiteX5" fmla="*/ 657013 w 3596640"/>
              <a:gd name="connsiteY5" fmla="*/ 13546 h 1815253"/>
              <a:gd name="connsiteX6" fmla="*/ 0 w 3596640"/>
              <a:gd name="connsiteY6" fmla="*/ 0 h 181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6640" h="1815253">
                <a:moveTo>
                  <a:pt x="0" y="0"/>
                </a:moveTo>
                <a:lnTo>
                  <a:pt x="0" y="1815253"/>
                </a:lnTo>
                <a:lnTo>
                  <a:pt x="3596640" y="1815253"/>
                </a:lnTo>
                <a:lnTo>
                  <a:pt x="3596640" y="894080"/>
                </a:lnTo>
                <a:lnTo>
                  <a:pt x="657013" y="894080"/>
                </a:lnTo>
                <a:lnTo>
                  <a:pt x="657013" y="13546"/>
                </a:lnTo>
                <a:lnTo>
                  <a:pt x="0" y="0"/>
                </a:ln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2066044" y="4931815"/>
            <a:ext cx="1681008" cy="89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 Memory Datastore</a:t>
            </a:r>
            <a:endParaRPr lang="de-DE" sz="1400" dirty="0"/>
          </a:p>
        </p:txBody>
      </p:sp>
      <p:cxnSp>
        <p:nvCxnSpPr>
          <p:cNvPr id="52" name="Gerader Verbinder 51"/>
          <p:cNvCxnSpPr>
            <a:endCxn id="51" idx="0"/>
          </p:cNvCxnSpPr>
          <p:nvPr/>
        </p:nvCxnSpPr>
        <p:spPr>
          <a:xfrm>
            <a:off x="2905237" y="4699523"/>
            <a:ext cx="1311" cy="2322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ihandform 52"/>
          <p:cNvSpPr/>
          <p:nvPr/>
        </p:nvSpPr>
        <p:spPr>
          <a:xfrm>
            <a:off x="600582" y="4189991"/>
            <a:ext cx="3078660" cy="1756316"/>
          </a:xfrm>
          <a:custGeom>
            <a:avLst/>
            <a:gdLst>
              <a:gd name="connsiteX0" fmla="*/ 0 w 3132767"/>
              <a:gd name="connsiteY0" fmla="*/ 0 h 1756316"/>
              <a:gd name="connsiteX1" fmla="*/ 3132767 w 3132767"/>
              <a:gd name="connsiteY1" fmla="*/ 0 h 1756316"/>
              <a:gd name="connsiteX2" fmla="*/ 3132767 w 3132767"/>
              <a:gd name="connsiteY2" fmla="*/ 592056 h 1756316"/>
              <a:gd name="connsiteX3" fmla="*/ 979328 w 3132767"/>
              <a:gd name="connsiteY3" fmla="*/ 592056 h 1756316"/>
              <a:gd name="connsiteX4" fmla="*/ 979328 w 3132767"/>
              <a:gd name="connsiteY4" fmla="*/ 1756316 h 1756316"/>
              <a:gd name="connsiteX5" fmla="*/ 0 w 3132767"/>
              <a:gd name="connsiteY5" fmla="*/ 1756316 h 175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2767" h="1756316">
                <a:moveTo>
                  <a:pt x="0" y="0"/>
                </a:moveTo>
                <a:lnTo>
                  <a:pt x="3132767" y="0"/>
                </a:lnTo>
                <a:lnTo>
                  <a:pt x="3132767" y="592056"/>
                </a:lnTo>
                <a:lnTo>
                  <a:pt x="979328" y="592056"/>
                </a:lnTo>
                <a:lnTo>
                  <a:pt x="979328" y="1756316"/>
                </a:lnTo>
                <a:lnTo>
                  <a:pt x="0" y="1756316"/>
                </a:ln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521275" y="1110242"/>
            <a:ext cx="3278855" cy="4774040"/>
          </a:xfrm>
          <a:custGeom>
            <a:avLst/>
            <a:gdLst>
              <a:gd name="connsiteX0" fmla="*/ 0 w 3278855"/>
              <a:gd name="connsiteY0" fmla="*/ 0 h 4774040"/>
              <a:gd name="connsiteX1" fmla="*/ 3278855 w 3278855"/>
              <a:gd name="connsiteY1" fmla="*/ 0 h 4774040"/>
              <a:gd name="connsiteX2" fmla="*/ 3278855 w 3278855"/>
              <a:gd name="connsiteY2" fmla="*/ 1543882 h 4774040"/>
              <a:gd name="connsiteX3" fmla="*/ 2510543 w 3278855"/>
              <a:gd name="connsiteY3" fmla="*/ 1543882 h 4774040"/>
              <a:gd name="connsiteX4" fmla="*/ 2510543 w 3278855"/>
              <a:gd name="connsiteY4" fmla="*/ 2452751 h 4774040"/>
              <a:gd name="connsiteX5" fmla="*/ 3278855 w 3278855"/>
              <a:gd name="connsiteY5" fmla="*/ 2452751 h 4774040"/>
              <a:gd name="connsiteX6" fmla="*/ 3278855 w 3278855"/>
              <a:gd name="connsiteY6" fmla="*/ 4774040 h 4774040"/>
              <a:gd name="connsiteX7" fmla="*/ 1490444 w 3278855"/>
              <a:gd name="connsiteY7" fmla="*/ 4774040 h 4774040"/>
              <a:gd name="connsiteX8" fmla="*/ 1490444 w 3278855"/>
              <a:gd name="connsiteY8" fmla="*/ 3810396 h 4774040"/>
              <a:gd name="connsiteX9" fmla="*/ 0 w 3278855"/>
              <a:gd name="connsiteY9" fmla="*/ 3810396 h 477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8855" h="4774040">
                <a:moveTo>
                  <a:pt x="0" y="0"/>
                </a:moveTo>
                <a:lnTo>
                  <a:pt x="3278855" y="0"/>
                </a:lnTo>
                <a:lnTo>
                  <a:pt x="3278855" y="1543882"/>
                </a:lnTo>
                <a:lnTo>
                  <a:pt x="2510543" y="1543882"/>
                </a:lnTo>
                <a:lnTo>
                  <a:pt x="2510543" y="2452751"/>
                </a:lnTo>
                <a:lnTo>
                  <a:pt x="3278855" y="2452751"/>
                </a:lnTo>
                <a:lnTo>
                  <a:pt x="3278855" y="4774040"/>
                </a:lnTo>
                <a:lnTo>
                  <a:pt x="1490444" y="4774040"/>
                </a:lnTo>
                <a:lnTo>
                  <a:pt x="1490444" y="3810396"/>
                </a:lnTo>
                <a:lnTo>
                  <a:pt x="0" y="3810396"/>
                </a:lnTo>
                <a:close/>
              </a:path>
            </a:pathLst>
          </a:custGeom>
          <a:noFill/>
          <a:ln w="38100" cmpd="dbl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223705" y="4797123"/>
            <a:ext cx="399291" cy="230872"/>
          </a:xfrm>
          <a:prstGeom prst="rect">
            <a:avLst/>
          </a:prstGeom>
          <a:noFill/>
          <a:ln w="38100" cap="rnd" cmpd="dbl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6779497" y="4705604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38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372853" y="152409"/>
            <a:ext cx="2398295" cy="15480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958516" y="4658223"/>
            <a:ext cx="1844842" cy="2137610"/>
            <a:chOff x="958516" y="4658223"/>
            <a:chExt cx="1844842" cy="2137610"/>
          </a:xfrm>
        </p:grpSpPr>
        <p:sp>
          <p:nvSpPr>
            <p:cNvPr id="4" name="Rechteck 3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 A</a:t>
              </a:r>
              <a:endParaRPr lang="de-DE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Rechteck 8"/>
          <p:cNvSpPr/>
          <p:nvPr/>
        </p:nvSpPr>
        <p:spPr>
          <a:xfrm>
            <a:off x="3649579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765884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765884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B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765884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765884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340642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456947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6456947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C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456947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456947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982453" y="1788704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1293395" y="3827226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3982453" y="3827225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675521" y="3839853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cxnSp>
        <p:nvCxnSpPr>
          <p:cNvPr id="23" name="Gerader Verbinder 22"/>
          <p:cNvCxnSpPr>
            <a:stCxn id="20" idx="0"/>
            <a:endCxn id="19" idx="1"/>
          </p:cNvCxnSpPr>
          <p:nvPr/>
        </p:nvCxnSpPr>
        <p:spPr>
          <a:xfrm flipV="1">
            <a:off x="1880937" y="2204203"/>
            <a:ext cx="2101516" cy="1623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0"/>
            <a:endCxn id="19" idx="2"/>
          </p:cNvCxnSpPr>
          <p:nvPr/>
        </p:nvCxnSpPr>
        <p:spPr>
          <a:xfrm flipV="1">
            <a:off x="4569995" y="2619701"/>
            <a:ext cx="0" cy="12075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22" idx="0"/>
            <a:endCxn id="19" idx="3"/>
          </p:cNvCxnSpPr>
          <p:nvPr/>
        </p:nvCxnSpPr>
        <p:spPr>
          <a:xfrm flipH="1" flipV="1">
            <a:off x="5157537" y="2204203"/>
            <a:ext cx="2105526" cy="163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21180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A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3852111" y="3233667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B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49241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91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winkelte Verbindung 1"/>
          <p:cNvCxnSpPr/>
          <p:nvPr/>
        </p:nvCxnSpPr>
        <p:spPr>
          <a:xfrm rot="5400000" flipH="1" flipV="1">
            <a:off x="1159550" y="2134611"/>
            <a:ext cx="1866686" cy="9296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"/>
          <p:cNvCxnSpPr/>
          <p:nvPr/>
        </p:nvCxnSpPr>
        <p:spPr>
          <a:xfrm>
            <a:off x="4402542" y="1666074"/>
            <a:ext cx="922421" cy="185754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2557700" y="4601566"/>
            <a:ext cx="18448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28016" y="91440"/>
            <a:ext cx="8915400" cy="666597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-237744" y="4601566"/>
            <a:ext cx="95060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3480121" y="-219456"/>
            <a:ext cx="0" cy="81672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705665" y="3532761"/>
            <a:ext cx="1844842" cy="2137610"/>
            <a:chOff x="958516" y="4658223"/>
            <a:chExt cx="1844842" cy="2137610"/>
          </a:xfrm>
        </p:grpSpPr>
        <p:sp>
          <p:nvSpPr>
            <p:cNvPr id="9" name="Rechteck 8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B</a:t>
              </a:r>
              <a:endParaRPr lang="de-DE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2572084" y="606414"/>
            <a:ext cx="1844842" cy="2137610"/>
            <a:chOff x="958516" y="4658223"/>
            <a:chExt cx="1844842" cy="2137610"/>
          </a:xfrm>
        </p:grpSpPr>
        <p:sp>
          <p:nvSpPr>
            <p:cNvPr id="15" name="Rechteck 14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ServiceA</a:t>
              </a:r>
              <a:endParaRPr lang="de-DE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278494" y="3532761"/>
            <a:ext cx="1844842" cy="2137610"/>
            <a:chOff x="958516" y="4658223"/>
            <a:chExt cx="1844842" cy="2137610"/>
          </a:xfrm>
        </p:grpSpPr>
        <p:sp>
          <p:nvSpPr>
            <p:cNvPr id="21" name="Rechteck 20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A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6" name="Zylinder 25"/>
          <p:cNvSpPr/>
          <p:nvPr/>
        </p:nvSpPr>
        <p:spPr>
          <a:xfrm>
            <a:off x="1335890" y="5758603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Zylinder 26"/>
          <p:cNvSpPr/>
          <p:nvPr/>
        </p:nvSpPr>
        <p:spPr>
          <a:xfrm>
            <a:off x="4908719" y="5758602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62652" y="3341341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135481" y="3341340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14688" y="488722"/>
            <a:ext cx="2130865" cy="237250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6948549" y="4037079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2" name="Gerader Verbinder 31"/>
          <p:cNvCxnSpPr>
            <a:endCxn id="31" idx="1"/>
          </p:cNvCxnSpPr>
          <p:nvPr/>
        </p:nvCxnSpPr>
        <p:spPr>
          <a:xfrm>
            <a:off x="6266346" y="4444580"/>
            <a:ext cx="68220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948549" y="933572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4" name="Gerader Verbinder 33"/>
          <p:cNvCxnSpPr>
            <a:endCxn id="33" idx="1"/>
          </p:cNvCxnSpPr>
          <p:nvPr/>
        </p:nvCxnSpPr>
        <p:spPr>
          <a:xfrm>
            <a:off x="4545553" y="1332603"/>
            <a:ext cx="2402996" cy="84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3" idx="0"/>
          </p:cNvCxnSpPr>
          <p:nvPr/>
        </p:nvCxnSpPr>
        <p:spPr>
          <a:xfrm flipV="1">
            <a:off x="7844127" y="-268132"/>
            <a:ext cx="462" cy="12017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82197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36653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032632" y="41883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233434" y="40153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490614" y="8651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&lt;…/&gt;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4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nutzerdefiniert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290</Words>
  <Application>Microsoft Office PowerPoint</Application>
  <PresentationFormat>Bildschirmpräsentation (4:3)</PresentationFormat>
  <Paragraphs>169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CMU Sans Serif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20</cp:revision>
  <dcterms:created xsi:type="dcterms:W3CDTF">2016-11-07T07:44:49Z</dcterms:created>
  <dcterms:modified xsi:type="dcterms:W3CDTF">2017-01-16T17:16:49Z</dcterms:modified>
</cp:coreProperties>
</file>