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6" r:id="rId6"/>
    <p:sldId id="264" r:id="rId7"/>
    <p:sldId id="272" r:id="rId8"/>
    <p:sldId id="257" r:id="rId9"/>
    <p:sldId id="258" r:id="rId10"/>
    <p:sldId id="271" r:id="rId11"/>
    <p:sldId id="278" r:id="rId12"/>
    <p:sldId id="260" r:id="rId13"/>
    <p:sldId id="261" r:id="rId14"/>
    <p:sldId id="262" r:id="rId15"/>
    <p:sldId id="263" r:id="rId16"/>
    <p:sldId id="267" r:id="rId17"/>
    <p:sldId id="265" r:id="rId18"/>
    <p:sldId id="266" r:id="rId19"/>
    <p:sldId id="268" r:id="rId20"/>
    <p:sldId id="269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>
        <p:scale>
          <a:sx n="94" d="100"/>
          <a:sy n="94" d="100"/>
        </p:scale>
        <p:origin x="1747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96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img_arch-stadt-auth.pptx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407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img_arch-stadt-discovery.pptx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img_arch-stadt-configuration.pptx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63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4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img_arch-stadt-webservice.pptx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img_rpc-call.pdf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0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img_rest-call.pdf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6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img_mon-scaling-problem.pdf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1491418" y="773326"/>
            <a:ext cx="6161164" cy="53113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16152" y="543149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Leistung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35572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996737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55578" y="3529898"/>
            <a:ext cx="26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bg1"/>
                </a:solidFill>
              </a:rPr>
              <a:t>Qualität</a:t>
            </a:r>
            <a:endParaRPr lang="de-D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534027" y="6115982"/>
            <a:ext cx="341630" cy="3416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113864" y="610738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bgerundetes Rechteck 36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66891" y="395665"/>
            <a:ext cx="5625778" cy="5444719"/>
            <a:chOff x="124292" y="-113512"/>
            <a:chExt cx="7104054" cy="6875418"/>
          </a:xfrm>
        </p:grpSpPr>
        <p:sp>
          <p:nvSpPr>
            <p:cNvPr id="49" name="Rechteck 48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Zylinder 50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55" name="Rechteck 54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53" idx="2"/>
              <a:endCxn id="62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stCxn id="52" idx="2"/>
              <a:endCxn id="51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>
              <a:stCxn id="65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endCxn id="56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63" name="Gerader Verbinder 62"/>
            <p:cNvCxnSpPr>
              <a:stCxn id="65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66" name="Gerader Verbinder 6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62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 smtClean="0"/>
                <a:t>Listener</a:t>
              </a:r>
              <a:endParaRPr lang="de-DE" sz="1050" dirty="0"/>
            </a:p>
          </p:txBody>
        </p:sp>
        <p:cxnSp>
          <p:nvCxnSpPr>
            <p:cNvPr id="69" name="Gerader Verbinder 68"/>
            <p:cNvCxnSpPr>
              <a:stCxn id="68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bgerundetes Rechteck 69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827226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827225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623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075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4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66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63202" y="1109893"/>
            <a:ext cx="1519796" cy="86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63202" y="3879368"/>
            <a:ext cx="1519796" cy="863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2182998" y="1541868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82998" y="4311343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</p:cNvCxnSpPr>
          <p:nvPr/>
        </p:nvCxnSpPr>
        <p:spPr>
          <a:xfrm>
            <a:off x="2182998" y="1541868"/>
            <a:ext cx="12160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99046" y="1547123"/>
            <a:ext cx="889175" cy="27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88221" y="4308191"/>
            <a:ext cx="11351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423338" y="1547123"/>
            <a:ext cx="661626" cy="27610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84964" y="1547123"/>
            <a:ext cx="151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42734" y="1176215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Ergebnis warten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54036" y="2278670"/>
            <a:ext cx="22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Entfernte Prozedur aufrufen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5" idx="0"/>
          </p:cNvCxnSpPr>
          <p:nvPr/>
        </p:nvCxnSpPr>
        <p:spPr>
          <a:xfrm flipV="1">
            <a:off x="2276541" y="1629131"/>
            <a:ext cx="1040524" cy="6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4360274">
            <a:off x="3645142" y="2959310"/>
            <a:ext cx="8787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984393">
            <a:off x="5197912" y="3039877"/>
            <a:ext cx="644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reply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06251" y="4399149"/>
            <a:ext cx="24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/>
              <a:t>Methode wird lokal ausgeführt, Ergebnis wird zurückgeliefert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8870" y="2437376"/>
            <a:ext cx="22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Rückkehr aus Aufruf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flipH="1" flipV="1">
            <a:off x="6173777" y="1629132"/>
            <a:ext cx="1597598" cy="8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6772866" y="2252366"/>
            <a:ext cx="1582858" cy="1582857"/>
            <a:chOff x="2169335" y="1829852"/>
            <a:chExt cx="1582858" cy="1582857"/>
          </a:xfrm>
        </p:grpSpPr>
        <p:sp>
          <p:nvSpPr>
            <p:cNvPr id="4" name="Abgerundetes Rechteck 3"/>
            <p:cNvSpPr/>
            <p:nvPr/>
          </p:nvSpPr>
          <p:spPr>
            <a:xfrm>
              <a:off x="2169335" y="1829852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169335" y="2384798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2169335" y="2939744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67362" y="197384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467362" y="2532467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76296" y="308741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07546" y="1980675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07546" y="3087413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515" y="2188500"/>
            <a:ext cx="1885556" cy="1710584"/>
            <a:chOff x="889174" y="3456852"/>
            <a:chExt cx="1885556" cy="1710584"/>
          </a:xfrm>
        </p:grpSpPr>
        <p:sp>
          <p:nvSpPr>
            <p:cNvPr id="21" name="Freihandform 20"/>
            <p:cNvSpPr/>
            <p:nvPr/>
          </p:nvSpPr>
          <p:spPr>
            <a:xfrm>
              <a:off x="1403128" y="4712838"/>
              <a:ext cx="857644" cy="454598"/>
            </a:xfrm>
            <a:custGeom>
              <a:avLst/>
              <a:gdLst>
                <a:gd name="connsiteX0" fmla="*/ 326874 w 857644"/>
                <a:gd name="connsiteY0" fmla="*/ 0 h 454598"/>
                <a:gd name="connsiteX1" fmla="*/ 530771 w 857644"/>
                <a:gd name="connsiteY1" fmla="*/ 0 h 454598"/>
                <a:gd name="connsiteX2" fmla="*/ 581747 w 857644"/>
                <a:gd name="connsiteY2" fmla="*/ 50976 h 454598"/>
                <a:gd name="connsiteX3" fmla="*/ 581747 w 857644"/>
                <a:gd name="connsiteY3" fmla="*/ 363131 h 454598"/>
                <a:gd name="connsiteX4" fmla="*/ 580430 w 857644"/>
                <a:gd name="connsiteY4" fmla="*/ 366311 h 454598"/>
                <a:gd name="connsiteX5" fmla="*/ 842929 w 857644"/>
                <a:gd name="connsiteY5" fmla="*/ 366311 h 454598"/>
                <a:gd name="connsiteX6" fmla="*/ 857644 w 857644"/>
                <a:gd name="connsiteY6" fmla="*/ 381026 h 454598"/>
                <a:gd name="connsiteX7" fmla="*/ 857644 w 857644"/>
                <a:gd name="connsiteY7" fmla="*/ 439883 h 454598"/>
                <a:gd name="connsiteX8" fmla="*/ 842929 w 857644"/>
                <a:gd name="connsiteY8" fmla="*/ 454598 h 454598"/>
                <a:gd name="connsiteX9" fmla="*/ 14715 w 857644"/>
                <a:gd name="connsiteY9" fmla="*/ 454598 h 454598"/>
                <a:gd name="connsiteX10" fmla="*/ 0 w 857644"/>
                <a:gd name="connsiteY10" fmla="*/ 439883 h 454598"/>
                <a:gd name="connsiteX11" fmla="*/ 0 w 857644"/>
                <a:gd name="connsiteY11" fmla="*/ 381026 h 454598"/>
                <a:gd name="connsiteX12" fmla="*/ 14715 w 857644"/>
                <a:gd name="connsiteY12" fmla="*/ 366311 h 454598"/>
                <a:gd name="connsiteX13" fmla="*/ 277215 w 857644"/>
                <a:gd name="connsiteY13" fmla="*/ 366311 h 454598"/>
                <a:gd name="connsiteX14" fmla="*/ 275898 w 857644"/>
                <a:gd name="connsiteY14" fmla="*/ 363131 h 454598"/>
                <a:gd name="connsiteX15" fmla="*/ 275898 w 857644"/>
                <a:gd name="connsiteY15" fmla="*/ 50976 h 454598"/>
                <a:gd name="connsiteX16" fmla="*/ 326874 w 857644"/>
                <a:gd name="connsiteY16" fmla="*/ 0 h 4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644" h="454598">
                  <a:moveTo>
                    <a:pt x="326874" y="0"/>
                  </a:moveTo>
                  <a:lnTo>
                    <a:pt x="530771" y="0"/>
                  </a:lnTo>
                  <a:cubicBezTo>
                    <a:pt x="558924" y="0"/>
                    <a:pt x="581747" y="22823"/>
                    <a:pt x="581747" y="50976"/>
                  </a:cubicBezTo>
                  <a:lnTo>
                    <a:pt x="581747" y="363131"/>
                  </a:lnTo>
                  <a:lnTo>
                    <a:pt x="580430" y="366311"/>
                  </a:lnTo>
                  <a:lnTo>
                    <a:pt x="842929" y="366311"/>
                  </a:lnTo>
                  <a:cubicBezTo>
                    <a:pt x="851056" y="366311"/>
                    <a:pt x="857644" y="372899"/>
                    <a:pt x="857644" y="381026"/>
                  </a:cubicBezTo>
                  <a:lnTo>
                    <a:pt x="857644" y="439883"/>
                  </a:lnTo>
                  <a:cubicBezTo>
                    <a:pt x="857644" y="448010"/>
                    <a:pt x="851056" y="454598"/>
                    <a:pt x="842929" y="454598"/>
                  </a:cubicBezTo>
                  <a:lnTo>
                    <a:pt x="14715" y="454598"/>
                  </a:lnTo>
                  <a:cubicBezTo>
                    <a:pt x="6588" y="454598"/>
                    <a:pt x="0" y="448010"/>
                    <a:pt x="0" y="439883"/>
                  </a:cubicBezTo>
                  <a:lnTo>
                    <a:pt x="0" y="381026"/>
                  </a:lnTo>
                  <a:cubicBezTo>
                    <a:pt x="0" y="372899"/>
                    <a:pt x="6588" y="366311"/>
                    <a:pt x="14715" y="366311"/>
                  </a:cubicBezTo>
                  <a:lnTo>
                    <a:pt x="277215" y="366311"/>
                  </a:lnTo>
                  <a:lnTo>
                    <a:pt x="275898" y="363131"/>
                  </a:lnTo>
                  <a:lnTo>
                    <a:pt x="275898" y="50976"/>
                  </a:lnTo>
                  <a:cubicBezTo>
                    <a:pt x="275898" y="22823"/>
                    <a:pt x="298721" y="0"/>
                    <a:pt x="3268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889174" y="3456852"/>
              <a:ext cx="1885556" cy="13127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82913" y="3573015"/>
              <a:ext cx="1698077" cy="10804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74731" y="2485169"/>
            <a:ext cx="3367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774731" y="3647613"/>
            <a:ext cx="3367515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60599" y="1935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 /</a:t>
            </a:r>
            <a:r>
              <a:rPr lang="de-DE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movieservice</a:t>
            </a:r>
            <a:r>
              <a:rPr lang="de-DE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de-DE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movies</a:t>
            </a:r>
            <a:r>
              <a:rPr lang="de-DE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/MV004</a:t>
            </a:r>
            <a:endParaRPr lang="de-DE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80226" y="97115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928951" y="982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77914" y="2660204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Client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37653" y="2843738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Server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33" name="Gerader Verbinder 32"/>
          <p:cNvCxnSpPr/>
          <p:nvPr/>
        </p:nvCxnSpPr>
        <p:spPr>
          <a:xfrm>
            <a:off x="2617076" y="1929024"/>
            <a:ext cx="53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2308071" y="1155821"/>
            <a:ext cx="577019" cy="7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400094" y="1929024"/>
            <a:ext cx="3038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>
          <a:xfrm flipH="1">
            <a:off x="5461175" y="1167658"/>
            <a:ext cx="467776" cy="7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9835" y="3835221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HTTP/1.1 200 OK</a:t>
            </a:r>
          </a:p>
          <a:p>
            <a:endParaRPr lang="de-DE" b="1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&lt;?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=„1.0“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encoding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=„UTF-8“&gt;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&lt;Movie&gt;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&gt;Roberto&lt;/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&gt;MV004&lt;/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&lt;title&gt;Life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Wonderful</a:t>
            </a:r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&lt;/title&gt;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&lt;/Movie&gt;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474610" y="4496326"/>
            <a:ext cx="0" cy="153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52381" y="54559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Repräsentation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 flipV="1">
            <a:off x="1873338" y="5262530"/>
            <a:ext cx="601272" cy="3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225614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683763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387099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bgerundetes Rechteck 9"/>
          <p:cNvSpPr/>
          <p:nvPr/>
        </p:nvSpPr>
        <p:spPr>
          <a:xfrm>
            <a:off x="245942" y="3266615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262864" y="3266614"/>
            <a:ext cx="2609065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286689" y="3266614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>
          <a:xfrm flipH="1">
            <a:off x="4567397" y="2106279"/>
            <a:ext cx="4602" cy="116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>
            <a:stCxn id="7" idx="2"/>
          </p:cNvCxnSpPr>
          <p:nvPr/>
        </p:nvCxnSpPr>
        <p:spPr>
          <a:xfrm>
            <a:off x="4571999" y="2106279"/>
            <a:ext cx="1847720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7" idx="2"/>
          </p:cNvCxnSpPr>
          <p:nvPr/>
        </p:nvCxnSpPr>
        <p:spPr>
          <a:xfrm flipH="1">
            <a:off x="2736892" y="2106279"/>
            <a:ext cx="1835107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546937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570762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87684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 rot="16200000">
            <a:off x="625956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4" name="Rechteck 33"/>
          <p:cNvSpPr/>
          <p:nvPr/>
        </p:nvSpPr>
        <p:spPr>
          <a:xfrm rot="16200000">
            <a:off x="-798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5" name="Rechteck 34"/>
          <p:cNvSpPr/>
          <p:nvPr/>
        </p:nvSpPr>
        <p:spPr>
          <a:xfrm rot="16200000">
            <a:off x="1331788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 rot="16200000">
            <a:off x="3646332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7" name="Rechteck 36"/>
          <p:cNvSpPr/>
          <p:nvPr/>
        </p:nvSpPr>
        <p:spPr>
          <a:xfrm rot="16200000">
            <a:off x="2940499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Rechteck 37"/>
          <p:cNvSpPr/>
          <p:nvPr/>
        </p:nvSpPr>
        <p:spPr>
          <a:xfrm rot="16200000">
            <a:off x="4352164" y="4541365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 rot="16200000">
            <a:off x="67090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40" name="Rechteck 39"/>
          <p:cNvSpPr/>
          <p:nvPr/>
        </p:nvSpPr>
        <p:spPr>
          <a:xfrm rot="16200000">
            <a:off x="6003244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1" name="Rechteck 40"/>
          <p:cNvSpPr/>
          <p:nvPr/>
        </p:nvSpPr>
        <p:spPr>
          <a:xfrm rot="16200000">
            <a:off x="7414909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547194" y="3794940"/>
            <a:ext cx="631065" cy="12995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527685" y="3821563"/>
            <a:ext cx="631065" cy="14136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647311" y="3821563"/>
            <a:ext cx="631065" cy="1523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34863" y="3821563"/>
            <a:ext cx="631065" cy="14670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958806" y="3821563"/>
            <a:ext cx="631065" cy="10098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017091" y="3821563"/>
            <a:ext cx="631065" cy="12011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8900000">
            <a:off x="446497" y="586211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 rot="18900000">
            <a:off x="1152871" y="586196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18900000">
            <a:off x="1857500" y="587085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 rot="18900000">
            <a:off x="3424620" y="5886291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18900000">
            <a:off x="4130994" y="588613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 rot="18900000">
            <a:off x="4835623" y="589502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 rot="18900000">
            <a:off x="6508915" y="586601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 rot="18900000">
            <a:off x="7215289" y="58658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18900000">
            <a:off x="7919918" y="587474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407</Words>
  <Application>Microsoft Office PowerPoint</Application>
  <PresentationFormat>Bildschirmpräsentation (4:3)</PresentationFormat>
  <Paragraphs>237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49</cp:revision>
  <dcterms:created xsi:type="dcterms:W3CDTF">2016-11-07T07:44:49Z</dcterms:created>
  <dcterms:modified xsi:type="dcterms:W3CDTF">2017-01-26T12:08:54Z</dcterms:modified>
</cp:coreProperties>
</file>