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>
        <p:scale>
          <a:sx n="137" d="100"/>
          <a:sy n="137" d="100"/>
        </p:scale>
        <p:origin x="202" y="-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6572726" y="5115620"/>
            <a:ext cx="1058049" cy="912111"/>
            <a:chOff x="1825020" y="4283177"/>
            <a:chExt cx="1058049" cy="912111"/>
          </a:xfrm>
        </p:grpSpPr>
        <p:sp>
          <p:nvSpPr>
            <p:cNvPr id="11" name="Sechseck 10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2222008" y="4571602"/>
              <a:ext cx="264072" cy="328048"/>
              <a:chOff x="3553009" y="884518"/>
              <a:chExt cx="1159435" cy="1440329"/>
            </a:xfrm>
          </p:grpSpPr>
          <p:sp>
            <p:nvSpPr>
              <p:cNvPr id="3" name="Halbbogen 2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Ecken des Rechtecks auf der gleichen Seite schneiden 3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Freihandform 7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3" name="Gruppieren 12"/>
          <p:cNvGrpSpPr/>
          <p:nvPr/>
        </p:nvGrpSpPr>
        <p:grpSpPr>
          <a:xfrm>
            <a:off x="4190546" y="5104357"/>
            <a:ext cx="1058049" cy="912111"/>
            <a:chOff x="3832280" y="2953723"/>
            <a:chExt cx="1058049" cy="912111"/>
          </a:xfrm>
        </p:grpSpPr>
        <p:sp>
          <p:nvSpPr>
            <p:cNvPr id="64" name="Sechseck 63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en 26"/>
            <p:cNvGrpSpPr/>
            <p:nvPr/>
          </p:nvGrpSpPr>
          <p:grpSpPr>
            <a:xfrm>
              <a:off x="4078100" y="3303388"/>
              <a:ext cx="566408" cy="212779"/>
              <a:chOff x="1592572" y="890614"/>
              <a:chExt cx="880266" cy="330684"/>
            </a:xfrm>
          </p:grpSpPr>
          <p:sp>
            <p:nvSpPr>
              <p:cNvPr id="22" name="Flussdiagramm: Gespeicherte Daten 21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Flussdiagramm: Gespeicherte Daten 22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5" name="Gruppieren 14"/>
          <p:cNvGrpSpPr/>
          <p:nvPr/>
        </p:nvGrpSpPr>
        <p:grpSpPr>
          <a:xfrm>
            <a:off x="1808366" y="5100428"/>
            <a:ext cx="1058049" cy="912111"/>
            <a:chOff x="6225969" y="903324"/>
            <a:chExt cx="1058049" cy="912111"/>
          </a:xfrm>
        </p:grpSpPr>
        <p:sp>
          <p:nvSpPr>
            <p:cNvPr id="65" name="Sechseck 64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reihandform 62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3070205" y="3292578"/>
            <a:ext cx="1261249" cy="1034031"/>
            <a:chOff x="6170363" y="501437"/>
            <a:chExt cx="1261249" cy="1034031"/>
          </a:xfrm>
        </p:grpSpPr>
        <p:sp>
          <p:nvSpPr>
            <p:cNvPr id="66" name="Sechseck 65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Sechseck 66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Sechseck 67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" name="Gruppieren 18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Rechteck 68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cken des Rechtecks auf der gleichen Seite schneiden 17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Ecken des Rechtecks auf der gleichen Seite schneiden 70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cken des Rechtecks auf der gleichen Seite schneiden 74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07" name="Gruppieren 106"/>
          <p:cNvGrpSpPr/>
          <p:nvPr/>
        </p:nvGrpSpPr>
        <p:grpSpPr>
          <a:xfrm>
            <a:off x="5163754" y="3287002"/>
            <a:ext cx="1261249" cy="1034031"/>
            <a:chOff x="7005034" y="2202719"/>
            <a:chExt cx="1261249" cy="1034031"/>
          </a:xfrm>
        </p:grpSpPr>
        <p:sp>
          <p:nvSpPr>
            <p:cNvPr id="82" name="Sechseck 81"/>
            <p:cNvSpPr/>
            <p:nvPr/>
          </p:nvSpPr>
          <p:spPr>
            <a:xfrm>
              <a:off x="7005034" y="2202719"/>
              <a:ext cx="1058049" cy="912111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Sechseck 82"/>
            <p:cNvSpPr/>
            <p:nvPr/>
          </p:nvSpPr>
          <p:spPr>
            <a:xfrm>
              <a:off x="7101554" y="2258599"/>
              <a:ext cx="1058049" cy="912111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Sechseck 83"/>
            <p:cNvSpPr/>
            <p:nvPr/>
          </p:nvSpPr>
          <p:spPr>
            <a:xfrm>
              <a:off x="7208234" y="2324639"/>
              <a:ext cx="1058049" cy="912111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6" name="Gruppieren 105"/>
            <p:cNvGrpSpPr/>
            <p:nvPr/>
          </p:nvGrpSpPr>
          <p:grpSpPr>
            <a:xfrm>
              <a:off x="7479540" y="2615817"/>
              <a:ext cx="515435" cy="329753"/>
              <a:chOff x="6406709" y="4305654"/>
              <a:chExt cx="991754" cy="634481"/>
            </a:xfrm>
          </p:grpSpPr>
          <p:sp>
            <p:nvSpPr>
              <p:cNvPr id="92" name="Abgerundetes Rechteck 91"/>
              <p:cNvSpPr/>
              <p:nvPr/>
            </p:nvSpPr>
            <p:spPr>
              <a:xfrm>
                <a:off x="6406709" y="4305654"/>
                <a:ext cx="991754" cy="63448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1" name="Gerader Verbinder 100"/>
              <p:cNvCxnSpPr/>
              <p:nvPr/>
            </p:nvCxnSpPr>
            <p:spPr>
              <a:xfrm>
                <a:off x="6409236" y="4463142"/>
                <a:ext cx="989227" cy="0"/>
              </a:xfrm>
              <a:prstGeom prst="lin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103" name="Ellipse 102"/>
              <p:cNvSpPr/>
              <p:nvPr/>
            </p:nvSpPr>
            <p:spPr>
              <a:xfrm>
                <a:off x="6478569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6575303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6674512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9" name="Gerader Verbinder 108"/>
          <p:cNvCxnSpPr/>
          <p:nvPr/>
        </p:nvCxnSpPr>
        <p:spPr>
          <a:xfrm>
            <a:off x="555812" y="2874682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3686650" y="344868"/>
            <a:ext cx="1697194" cy="2079335"/>
            <a:chOff x="3686650" y="344868"/>
            <a:chExt cx="1697194" cy="2079335"/>
          </a:xfrm>
        </p:grpSpPr>
        <p:sp>
          <p:nvSpPr>
            <p:cNvPr id="28" name="Flussdiagramm: Verzögerung 27"/>
            <p:cNvSpPr/>
            <p:nvPr/>
          </p:nvSpPr>
          <p:spPr>
            <a:xfrm rot="16200000">
              <a:off x="4283947" y="584083"/>
              <a:ext cx="480352" cy="791737"/>
            </a:xfrm>
            <a:prstGeom prst="flowChartDela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287160" y="344868"/>
              <a:ext cx="473927" cy="4739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Abgerundetes Rechteck 1"/>
            <p:cNvSpPr/>
            <p:nvPr/>
          </p:nvSpPr>
          <p:spPr>
            <a:xfrm>
              <a:off x="3686650" y="1014974"/>
              <a:ext cx="1697194" cy="9076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4233711" y="1805829"/>
              <a:ext cx="591014" cy="618374"/>
            </a:xfrm>
            <a:custGeom>
              <a:avLst/>
              <a:gdLst>
                <a:gd name="connsiteX0" fmla="*/ 222910 w 591014"/>
                <a:gd name="connsiteY0" fmla="*/ 0 h 618374"/>
                <a:gd name="connsiteX1" fmla="*/ 368104 w 591014"/>
                <a:gd name="connsiteY1" fmla="*/ 0 h 618374"/>
                <a:gd name="connsiteX2" fmla="*/ 368104 w 591014"/>
                <a:gd name="connsiteY2" fmla="*/ 433207 h 618374"/>
                <a:gd name="connsiteX3" fmla="*/ 410532 w 591014"/>
                <a:gd name="connsiteY3" fmla="*/ 435959 h 618374"/>
                <a:gd name="connsiteX4" fmla="*/ 591014 w 591014"/>
                <a:gd name="connsiteY4" fmla="*/ 523436 h 618374"/>
                <a:gd name="connsiteX5" fmla="*/ 295507 w 591014"/>
                <a:gd name="connsiteY5" fmla="*/ 618374 h 618374"/>
                <a:gd name="connsiteX6" fmla="*/ 0 w 591014"/>
                <a:gd name="connsiteY6" fmla="*/ 523436 h 618374"/>
                <a:gd name="connsiteX7" fmla="*/ 180482 w 591014"/>
                <a:gd name="connsiteY7" fmla="*/ 435959 h 618374"/>
                <a:gd name="connsiteX8" fmla="*/ 222910 w 591014"/>
                <a:gd name="connsiteY8" fmla="*/ 433207 h 61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014" h="618374">
                  <a:moveTo>
                    <a:pt x="222910" y="0"/>
                  </a:moveTo>
                  <a:lnTo>
                    <a:pt x="368104" y="0"/>
                  </a:lnTo>
                  <a:lnTo>
                    <a:pt x="368104" y="433207"/>
                  </a:lnTo>
                  <a:lnTo>
                    <a:pt x="410532" y="435959"/>
                  </a:lnTo>
                  <a:cubicBezTo>
                    <a:pt x="516594" y="450371"/>
                    <a:pt x="591014" y="484111"/>
                    <a:pt x="591014" y="523436"/>
                  </a:cubicBezTo>
                  <a:cubicBezTo>
                    <a:pt x="591014" y="575869"/>
                    <a:pt x="458711" y="618374"/>
                    <a:pt x="295507" y="618374"/>
                  </a:cubicBezTo>
                  <a:cubicBezTo>
                    <a:pt x="132303" y="618374"/>
                    <a:pt x="0" y="575869"/>
                    <a:pt x="0" y="523436"/>
                  </a:cubicBezTo>
                  <a:cubicBezTo>
                    <a:pt x="0" y="484111"/>
                    <a:pt x="74420" y="450371"/>
                    <a:pt x="180482" y="435959"/>
                  </a:cubicBezTo>
                  <a:lnTo>
                    <a:pt x="222910" y="433207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0" name="Gekrümmte Verbindung 29"/>
          <p:cNvCxnSpPr>
            <a:stCxn id="52" idx="4"/>
            <a:endCxn id="82" idx="4"/>
          </p:cNvCxnSpPr>
          <p:nvPr/>
        </p:nvCxnSpPr>
        <p:spPr>
          <a:xfrm>
            <a:off x="4824725" y="2329265"/>
            <a:ext cx="567057" cy="957737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stCxn id="84" idx="0"/>
          </p:cNvCxnSpPr>
          <p:nvPr/>
        </p:nvCxnSpPr>
        <p:spPr>
          <a:xfrm>
            <a:off x="6425003" y="3864978"/>
            <a:ext cx="641797" cy="1233803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68" idx="0"/>
            <a:endCxn id="84" idx="3"/>
          </p:cNvCxnSpPr>
          <p:nvPr/>
        </p:nvCxnSpPr>
        <p:spPr>
          <a:xfrm flipV="1">
            <a:off x="4331454" y="3864978"/>
            <a:ext cx="1035500" cy="5576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Gekrümmte Verbindung 44"/>
          <p:cNvCxnSpPr>
            <a:stCxn id="68" idx="1"/>
            <a:endCxn id="11" idx="4"/>
          </p:cNvCxnSpPr>
          <p:nvPr/>
        </p:nvCxnSpPr>
        <p:spPr>
          <a:xfrm rot="16200000" flipH="1">
            <a:off x="5057585" y="3372450"/>
            <a:ext cx="789011" cy="2697328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stCxn id="64" idx="0"/>
          </p:cNvCxnSpPr>
          <p:nvPr/>
        </p:nvCxnSpPr>
        <p:spPr>
          <a:xfrm flipV="1">
            <a:off x="5248595" y="4326608"/>
            <a:ext cx="647382" cy="1233805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Gekrümmte Verbindung 50"/>
          <p:cNvCxnSpPr>
            <a:stCxn id="64" idx="0"/>
            <a:endCxn id="11" idx="3"/>
          </p:cNvCxnSpPr>
          <p:nvPr/>
        </p:nvCxnSpPr>
        <p:spPr>
          <a:xfrm>
            <a:off x="5248595" y="5560413"/>
            <a:ext cx="1324131" cy="11263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Gekrümmte Verbindung 53"/>
          <p:cNvCxnSpPr>
            <a:stCxn id="64" idx="3"/>
          </p:cNvCxnSpPr>
          <p:nvPr/>
        </p:nvCxnSpPr>
        <p:spPr>
          <a:xfrm rot="10800000">
            <a:off x="3769390" y="4326609"/>
            <a:ext cx="421157" cy="1233805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65" idx="0"/>
            <a:endCxn id="64" idx="3"/>
          </p:cNvCxnSpPr>
          <p:nvPr/>
        </p:nvCxnSpPr>
        <p:spPr>
          <a:xfrm>
            <a:off x="2866415" y="5556484"/>
            <a:ext cx="1324131" cy="3929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Gekrümmte Verbindung 57"/>
          <p:cNvCxnSpPr>
            <a:stCxn id="65" idx="5"/>
            <a:endCxn id="66" idx="3"/>
          </p:cNvCxnSpPr>
          <p:nvPr/>
        </p:nvCxnSpPr>
        <p:spPr>
          <a:xfrm rot="5400000" flipH="1" flipV="1">
            <a:off x="2178399" y="4208622"/>
            <a:ext cx="1351794" cy="43181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Gekrümmte Verbindung 59"/>
          <p:cNvCxnSpPr>
            <a:stCxn id="65" idx="5"/>
            <a:endCxn id="84" idx="2"/>
          </p:cNvCxnSpPr>
          <p:nvPr/>
        </p:nvCxnSpPr>
        <p:spPr>
          <a:xfrm rot="5400000" flipH="1" flipV="1">
            <a:off x="3726987" y="3232434"/>
            <a:ext cx="779395" cy="2956595"/>
          </a:xfrm>
          <a:prstGeom prst="curvedConnector3">
            <a:avLst/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65" idx="1"/>
            <a:endCxn id="64" idx="2"/>
          </p:cNvCxnSpPr>
          <p:nvPr/>
        </p:nvCxnSpPr>
        <p:spPr>
          <a:xfrm rot="16200000" flipH="1">
            <a:off x="3526516" y="5124409"/>
            <a:ext cx="3929" cy="1780187"/>
          </a:xfrm>
          <a:prstGeom prst="curvedConnector3">
            <a:avLst>
              <a:gd name="adj1" fmla="val 5918274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Gekrümmte Verbindung 71"/>
          <p:cNvCxnSpPr>
            <a:stCxn id="65" idx="1"/>
            <a:endCxn id="11" idx="2"/>
          </p:cNvCxnSpPr>
          <p:nvPr/>
        </p:nvCxnSpPr>
        <p:spPr>
          <a:xfrm rot="16200000" flipH="1">
            <a:off x="4711974" y="3938951"/>
            <a:ext cx="15192" cy="4162367"/>
          </a:xfrm>
          <a:prstGeom prst="curvedConnector3">
            <a:avLst>
              <a:gd name="adj1" fmla="val 2412158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2323083" y="3392184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91" name="Textfeld 90"/>
          <p:cNvSpPr txBox="1"/>
          <p:nvPr/>
        </p:nvSpPr>
        <p:spPr>
          <a:xfrm>
            <a:off x="6308726" y="3388077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Webservice(s)</a:t>
            </a:r>
            <a:endParaRPr lang="de-DE" sz="1200" dirty="0"/>
          </a:p>
        </p:txBody>
      </p:sp>
      <p:sp>
        <p:nvSpPr>
          <p:cNvPr id="93" name="Textfeld 92"/>
          <p:cNvSpPr txBox="1"/>
          <p:nvPr/>
        </p:nvSpPr>
        <p:spPr>
          <a:xfrm>
            <a:off x="688449" y="534311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94" name="Textfeld 93"/>
          <p:cNvSpPr txBox="1"/>
          <p:nvPr/>
        </p:nvSpPr>
        <p:spPr>
          <a:xfrm>
            <a:off x="4486259" y="6005206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95" name="Textfeld 94"/>
          <p:cNvSpPr txBox="1"/>
          <p:nvPr/>
        </p:nvSpPr>
        <p:spPr>
          <a:xfrm>
            <a:off x="7630774" y="5325650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96" name="Textfeld 95"/>
          <p:cNvSpPr txBox="1"/>
          <p:nvPr/>
        </p:nvSpPr>
        <p:spPr>
          <a:xfrm>
            <a:off x="5365693" y="1242797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User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Latex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CMU Serif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18</cp:revision>
  <dcterms:created xsi:type="dcterms:W3CDTF">2016-11-07T07:44:49Z</dcterms:created>
  <dcterms:modified xsi:type="dcterms:W3CDTF">2016-11-18T11:28:14Z</dcterms:modified>
</cp:coreProperties>
</file>