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6</cp:revision>
  <dcterms:created xsi:type="dcterms:W3CDTF">2016-11-07T07:44:49Z</dcterms:created>
  <dcterms:modified xsi:type="dcterms:W3CDTF">2016-11-18T08:53:31Z</dcterms:modified>
</cp:coreProperties>
</file>