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2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Zylinder 1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4" name="Rechteck 3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378652" y="2248874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4" idx="2"/>
            <a:endCxn id="3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3" idx="2"/>
            <a:endCxn id="2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Service Layer</a:t>
            </a:r>
            <a:endParaRPr lang="de-DE" sz="1400" dirty="0"/>
          </a:p>
        </p:txBody>
      </p:sp>
      <p:cxnSp>
        <p:nvCxnSpPr>
          <p:cNvPr id="24" name="Gerader Verbinder 23"/>
          <p:cNvCxnSpPr>
            <a:stCxn id="20" idx="3"/>
          </p:cNvCxnSpPr>
          <p:nvPr/>
        </p:nvCxnSpPr>
        <p:spPr>
          <a:xfrm>
            <a:off x="2839434" y="1847817"/>
            <a:ext cx="280076" cy="10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8" idx="2"/>
          </p:cNvCxnSpPr>
          <p:nvPr/>
        </p:nvCxnSpPr>
        <p:spPr>
          <a:xfrm>
            <a:off x="3617891" y="2498064"/>
            <a:ext cx="2780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161794" y="2813144"/>
            <a:ext cx="110101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40" name="Gerader Verbinder 39"/>
          <p:cNvCxnSpPr>
            <a:endCxn id="4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endCxn id="20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endCxn id="21" idx="0"/>
          </p:cNvCxnSpPr>
          <p:nvPr/>
        </p:nvCxnSpPr>
        <p:spPr>
          <a:xfrm>
            <a:off x="1712302" y="2182988"/>
            <a:ext cx="0" cy="6301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7" name="Rechteck 56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8" name="Rechteck 57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59" name="Rechteck 58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60" name="Gerader Verbinder 59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69" name="Textfeld 68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Bildschirmpräsentation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CMU Serif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10</cp:revision>
  <dcterms:created xsi:type="dcterms:W3CDTF">2016-11-07T07:44:49Z</dcterms:created>
  <dcterms:modified xsi:type="dcterms:W3CDTF">2016-11-21T08:44:30Z</dcterms:modified>
</cp:coreProperties>
</file>