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3" autoAdjust="0"/>
    <p:restoredTop sz="94660"/>
  </p:normalViewPr>
  <p:slideViewPr>
    <p:cSldViewPr snapToGrid="0">
      <p:cViewPr>
        <p:scale>
          <a:sx n="141" d="100"/>
          <a:sy n="141" d="100"/>
        </p:scale>
        <p:origin x="-363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ihandform 73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Zylinder 1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</a:t>
            </a:r>
            <a:r>
              <a:rPr lang="de-DE" sz="900" dirty="0" smtClean="0"/>
              <a:t>Client</a:t>
            </a:r>
            <a:endParaRPr lang="de-DE" sz="9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4" idx="2"/>
            <a:endCxn id="3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2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24" name="Gerader Verbinder 23"/>
          <p:cNvCxnSpPr>
            <a:stCxn id="20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40" name="Gerader Verbinder 39"/>
          <p:cNvCxnSpPr>
            <a:endCxn id="4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20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7" name="Rechteck 56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8" name="Rechteck 57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60" name="Gerader Verbinder 59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bgerundetes Rechteck 42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bgerundetes Rechteck 43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48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71" name="Rechteck 70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</a:t>
            </a:r>
            <a:r>
              <a:rPr lang="de-DE" sz="800" dirty="0" smtClean="0"/>
              <a:t>Client</a:t>
            </a:r>
            <a:endParaRPr lang="de-DE" sz="800" dirty="0"/>
          </a:p>
        </p:txBody>
      </p:sp>
      <p:cxnSp>
        <p:nvCxnSpPr>
          <p:cNvPr id="72" name="Gerader Verbinder 71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2377440" y="1772254"/>
            <a:ext cx="3596640" cy="1859184"/>
          </a:xfrm>
          <a:custGeom>
            <a:avLst/>
            <a:gdLst>
              <a:gd name="connsiteX0" fmla="*/ 0 w 3596640"/>
              <a:gd name="connsiteY0" fmla="*/ 0 h 1815253"/>
              <a:gd name="connsiteX1" fmla="*/ 0 w 3596640"/>
              <a:gd name="connsiteY1" fmla="*/ 1815253 h 1815253"/>
              <a:gd name="connsiteX2" fmla="*/ 3596640 w 3596640"/>
              <a:gd name="connsiteY2" fmla="*/ 1815253 h 1815253"/>
              <a:gd name="connsiteX3" fmla="*/ 3596640 w 3596640"/>
              <a:gd name="connsiteY3" fmla="*/ 894080 h 1815253"/>
              <a:gd name="connsiteX4" fmla="*/ 657013 w 3596640"/>
              <a:gd name="connsiteY4" fmla="*/ 894080 h 1815253"/>
              <a:gd name="connsiteX5" fmla="*/ 657013 w 3596640"/>
              <a:gd name="connsiteY5" fmla="*/ 13546 h 1815253"/>
              <a:gd name="connsiteX6" fmla="*/ 0 w 3596640"/>
              <a:gd name="connsiteY6" fmla="*/ 0 h 181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640" h="1815253">
                <a:moveTo>
                  <a:pt x="0" y="0"/>
                </a:moveTo>
                <a:lnTo>
                  <a:pt x="0" y="1815253"/>
                </a:lnTo>
                <a:lnTo>
                  <a:pt x="3596640" y="1815253"/>
                </a:lnTo>
                <a:lnTo>
                  <a:pt x="3596640" y="894080"/>
                </a:lnTo>
                <a:lnTo>
                  <a:pt x="657013" y="894080"/>
                </a:lnTo>
                <a:lnTo>
                  <a:pt x="657013" y="13546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76" name="Gerader Verbinder 75"/>
          <p:cNvCxnSpPr>
            <a:endCxn id="75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ihandform 76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reihandform 79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  <a:endParaRPr lang="de-DE" dirty="0" smtClean="0"/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18</cp:revision>
  <dcterms:created xsi:type="dcterms:W3CDTF">2016-11-07T07:44:49Z</dcterms:created>
  <dcterms:modified xsi:type="dcterms:W3CDTF">2016-11-21T10:01:21Z</dcterms:modified>
</cp:coreProperties>
</file>