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45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293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50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89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5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0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23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78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43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32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25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01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34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ewinkelte Verbindung 23"/>
          <p:cNvCxnSpPr>
            <a:endCxn id="5" idx="1"/>
          </p:cNvCxnSpPr>
          <p:nvPr/>
        </p:nvCxnSpPr>
        <p:spPr>
          <a:xfrm rot="5400000" flipH="1" flipV="1">
            <a:off x="1159550" y="2134611"/>
            <a:ext cx="1866686" cy="9296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winkelte Verbindung 29"/>
          <p:cNvCxnSpPr>
            <a:stCxn id="5" idx="3"/>
          </p:cNvCxnSpPr>
          <p:nvPr/>
        </p:nvCxnSpPr>
        <p:spPr>
          <a:xfrm>
            <a:off x="4402542" y="1666074"/>
            <a:ext cx="922421" cy="1857542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/>
          <p:cNvCxnSpPr>
            <a:stCxn id="41" idx="3"/>
            <a:endCxn id="47" idx="1"/>
          </p:cNvCxnSpPr>
          <p:nvPr/>
        </p:nvCxnSpPr>
        <p:spPr>
          <a:xfrm>
            <a:off x="2557700" y="4601566"/>
            <a:ext cx="184484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/>
          <p:cNvSpPr/>
          <p:nvPr/>
        </p:nvSpPr>
        <p:spPr>
          <a:xfrm>
            <a:off x="128016" y="91440"/>
            <a:ext cx="8915400" cy="666597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9" name="Gerader Verbinder 58"/>
          <p:cNvCxnSpPr>
            <a:stCxn id="41" idx="1"/>
          </p:cNvCxnSpPr>
          <p:nvPr/>
        </p:nvCxnSpPr>
        <p:spPr>
          <a:xfrm flipH="1">
            <a:off x="-237744" y="4601566"/>
            <a:ext cx="95060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5" idx="0"/>
          </p:cNvCxnSpPr>
          <p:nvPr/>
        </p:nvCxnSpPr>
        <p:spPr>
          <a:xfrm flipV="1">
            <a:off x="3480121" y="-219456"/>
            <a:ext cx="0" cy="81672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/>
          <p:cNvGrpSpPr/>
          <p:nvPr/>
        </p:nvGrpSpPr>
        <p:grpSpPr>
          <a:xfrm>
            <a:off x="705665" y="3532761"/>
            <a:ext cx="1844842" cy="2137610"/>
            <a:chOff x="958516" y="4658223"/>
            <a:chExt cx="1844842" cy="2137610"/>
          </a:xfrm>
        </p:grpSpPr>
        <p:sp>
          <p:nvSpPr>
            <p:cNvPr id="27" name="Rechteck 26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Service B</a:t>
              </a:r>
              <a:endParaRPr lang="de-DE" dirty="0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572084" y="606414"/>
            <a:ext cx="1844842" cy="2137610"/>
            <a:chOff x="958516" y="4658223"/>
            <a:chExt cx="1844842" cy="2137610"/>
          </a:xfrm>
        </p:grpSpPr>
        <p:sp>
          <p:nvSpPr>
            <p:cNvPr id="34" name="Rechteck 33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ServiceA</a:t>
              </a:r>
              <a:endParaRPr lang="de-DE" dirty="0"/>
            </a:p>
          </p:txBody>
        </p:sp>
        <p:sp>
          <p:nvSpPr>
            <p:cNvPr id="37" name="Rechteck 36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4278494" y="3532761"/>
            <a:ext cx="1844842" cy="2137610"/>
            <a:chOff x="958516" y="4658223"/>
            <a:chExt cx="1844842" cy="2137610"/>
          </a:xfrm>
        </p:grpSpPr>
        <p:sp>
          <p:nvSpPr>
            <p:cNvPr id="52" name="Rechteck 51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Service A</a:t>
              </a:r>
              <a:endParaRPr lang="de-DE" dirty="0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" name="Zylinder 1"/>
          <p:cNvSpPr/>
          <p:nvPr/>
        </p:nvSpPr>
        <p:spPr>
          <a:xfrm>
            <a:off x="1335890" y="5758603"/>
            <a:ext cx="584391" cy="632517"/>
          </a:xfrm>
          <a:prstGeom prst="can">
            <a:avLst/>
          </a:prstGeom>
          <a:ln w="38100" cap="rnd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Zylinder 59"/>
          <p:cNvSpPr/>
          <p:nvPr/>
        </p:nvSpPr>
        <p:spPr>
          <a:xfrm>
            <a:off x="4908719" y="5758602"/>
            <a:ext cx="584391" cy="632517"/>
          </a:xfrm>
          <a:prstGeom prst="can">
            <a:avLst/>
          </a:prstGeom>
          <a:ln w="38100" cap="rnd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/>
          <p:cNvSpPr/>
          <p:nvPr/>
        </p:nvSpPr>
        <p:spPr>
          <a:xfrm>
            <a:off x="562652" y="3341341"/>
            <a:ext cx="2130865" cy="314196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/>
          <p:cNvSpPr/>
          <p:nvPr/>
        </p:nvSpPr>
        <p:spPr>
          <a:xfrm>
            <a:off x="4135481" y="3341340"/>
            <a:ext cx="2130865" cy="314196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 63"/>
          <p:cNvSpPr/>
          <p:nvPr/>
        </p:nvSpPr>
        <p:spPr>
          <a:xfrm>
            <a:off x="2414688" y="488722"/>
            <a:ext cx="2130865" cy="237250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hteck 64"/>
          <p:cNvSpPr/>
          <p:nvPr/>
        </p:nvSpPr>
        <p:spPr>
          <a:xfrm>
            <a:off x="6948549" y="4037079"/>
            <a:ext cx="1791155" cy="815002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66" name="Gerader Verbinder 65"/>
          <p:cNvCxnSpPr>
            <a:endCxn id="65" idx="1"/>
          </p:cNvCxnSpPr>
          <p:nvPr/>
        </p:nvCxnSpPr>
        <p:spPr>
          <a:xfrm>
            <a:off x="6266346" y="4444580"/>
            <a:ext cx="682203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/>
          <p:cNvSpPr/>
          <p:nvPr/>
        </p:nvSpPr>
        <p:spPr>
          <a:xfrm>
            <a:off x="6948549" y="933572"/>
            <a:ext cx="1791155" cy="815002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68" name="Gerader Verbinder 67"/>
          <p:cNvCxnSpPr>
            <a:endCxn id="67" idx="1"/>
          </p:cNvCxnSpPr>
          <p:nvPr/>
        </p:nvCxnSpPr>
        <p:spPr>
          <a:xfrm>
            <a:off x="4545553" y="1332603"/>
            <a:ext cx="2402996" cy="84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>
            <a:stCxn id="67" idx="0"/>
          </p:cNvCxnSpPr>
          <p:nvPr/>
        </p:nvCxnSpPr>
        <p:spPr>
          <a:xfrm flipV="1">
            <a:off x="7844127" y="-268132"/>
            <a:ext cx="462" cy="12017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821970" y="182725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5366530" y="182725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3032632" y="418832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6233434" y="401534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5490614" y="86519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&lt;…/&gt;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3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Laufschrif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Latex">
      <a:majorFont>
        <a:latin typeface="CMU Serif"/>
        <a:ea typeface=""/>
        <a:cs typeface=""/>
      </a:majorFont>
      <a:minorFont>
        <a:latin typeface="CMU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</Words>
  <Application>Microsoft Office PowerPoint</Application>
  <PresentationFormat>Bildschirmpräsentation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CMU Serif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Holtkötter</dc:creator>
  <cp:lastModifiedBy>Fabian Holtkötter</cp:lastModifiedBy>
  <cp:revision>16</cp:revision>
  <dcterms:created xsi:type="dcterms:W3CDTF">2016-11-07T07:44:49Z</dcterms:created>
  <dcterms:modified xsi:type="dcterms:W3CDTF">2016-11-21T12:38:00Z</dcterms:modified>
</cp:coreProperties>
</file>