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23" autoAdjust="0"/>
    <p:restoredTop sz="94660"/>
  </p:normalViewPr>
  <p:slideViewPr>
    <p:cSldViewPr snapToGrid="0">
      <p:cViewPr>
        <p:scale>
          <a:sx n="77" d="100"/>
          <a:sy n="77" d="100"/>
        </p:scale>
        <p:origin x="7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08160" y="868782"/>
            <a:ext cx="3606772" cy="41009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Zylinder 1"/>
          <p:cNvSpPr/>
          <p:nvPr/>
        </p:nvSpPr>
        <p:spPr>
          <a:xfrm>
            <a:off x="1803445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4" name="Rechteck 3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8" y="1259367"/>
            <a:ext cx="2849919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 rot="16200000">
            <a:off x="2528906" y="2472925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1873801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4" idx="2"/>
            <a:endCxn id="3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3" idx="2"/>
            <a:endCxn id="2" idx="1"/>
          </p:cNvCxnSpPr>
          <p:nvPr/>
        </p:nvCxnSpPr>
        <p:spPr>
          <a:xfrm flipH="1">
            <a:off x="2111544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24" name="Gerader Verbinder 23"/>
          <p:cNvCxnSpPr>
            <a:stCxn id="20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8" idx="2"/>
          </p:cNvCxnSpPr>
          <p:nvPr/>
        </p:nvCxnSpPr>
        <p:spPr>
          <a:xfrm>
            <a:off x="2905238" y="267553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endCxn id="10" idx="1"/>
          </p:cNvCxnSpPr>
          <p:nvPr/>
        </p:nvCxnSpPr>
        <p:spPr>
          <a:xfrm>
            <a:off x="3536503" y="2201757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40" name="Gerader Verbinder 39"/>
          <p:cNvCxnSpPr>
            <a:endCxn id="4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endCxn id="20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7" name="Rechteck 56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8" name="Rechteck 57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9" name="Rechteck 58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60" name="Gerader Verbinder 59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69" name="Textfeld 68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3195009" y="1322583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bgerundetes Rechteck 42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Abgerundetes Rechteck 43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48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415345" y="1788515"/>
            <a:ext cx="356486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603720" y="4209447"/>
            <a:ext cx="310324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14</cp:revision>
  <dcterms:created xsi:type="dcterms:W3CDTF">2016-11-07T07:44:49Z</dcterms:created>
  <dcterms:modified xsi:type="dcterms:W3CDTF">2016-11-21T08:58:46Z</dcterms:modified>
</cp:coreProperties>
</file>