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3" autoAdjust="0"/>
    <p:restoredTop sz="94660"/>
  </p:normalViewPr>
  <p:slideViewPr>
    <p:cSldViewPr snapToGrid="0">
      <p:cViewPr>
        <p:scale>
          <a:sx n="102" d="100"/>
          <a:sy n="102" d="100"/>
        </p:scale>
        <p:origin x="5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Zylinder 1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4" idx="2"/>
            <a:endCxn id="3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3" idx="2"/>
            <a:endCxn id="2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  <a:endParaRPr lang="de-DE" sz="1400" dirty="0" smtClean="0"/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24" name="Gerader Verbinder 23"/>
          <p:cNvCxnSpPr>
            <a:stCxn id="20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8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61794" y="2813144"/>
            <a:ext cx="119986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40" name="Gerader Verbinder 39"/>
          <p:cNvCxnSpPr>
            <a:endCxn id="4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20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1709766" y="2182988"/>
            <a:ext cx="2536" cy="635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7" name="Rechteck 56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8" name="Rechteck 57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60" name="Gerader Verbinder 59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1915521" y="834087"/>
            <a:ext cx="3960136" cy="5623525"/>
            <a:chOff x="1915521" y="834087"/>
            <a:chExt cx="3960136" cy="5623525"/>
          </a:xfrm>
          <a:solidFill>
            <a:schemeClr val="accent6"/>
          </a:solidFill>
        </p:grpSpPr>
        <p:sp>
          <p:nvSpPr>
            <p:cNvPr id="17" name="Abgerundetes Rechteck 16"/>
            <p:cNvSpPr/>
            <p:nvPr/>
          </p:nvSpPr>
          <p:spPr>
            <a:xfrm>
              <a:off x="3974277" y="834087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2390607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1915521" y="2986098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3974277" y="3819791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3191981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5534027" y="611598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113864" y="61452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12</cp:revision>
  <dcterms:created xsi:type="dcterms:W3CDTF">2016-11-07T07:44:49Z</dcterms:created>
  <dcterms:modified xsi:type="dcterms:W3CDTF">2016-11-21T08:52:17Z</dcterms:modified>
</cp:coreProperties>
</file>