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64" r:id="rId6"/>
    <p:sldId id="272" r:id="rId7"/>
    <p:sldId id="271" r:id="rId8"/>
    <p:sldId id="259" r:id="rId9"/>
    <p:sldId id="260" r:id="rId10"/>
    <p:sldId id="261" r:id="rId11"/>
    <p:sldId id="262" r:id="rId12"/>
    <p:sldId id="263" r:id="rId13"/>
    <p:sldId id="267" r:id="rId14"/>
    <p:sldId id="265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F6163-F954-4171-86F8-919C3805A43A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F985-F9C4-4BAD-BCD7-91A54AF468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img_magisches-dreieck.pdf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3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img_component-testing.pptx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1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img_contract-testing.pptx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86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img_end-to-end-testing.pptx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664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img_arch-stadt-auth.pptx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40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img_arch-stadt-discovery.pptx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555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img_arch-stadt-configuration.pptx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863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04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img_arch-stadt-webservice.pptx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66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img_monolith-vs-ms.pdf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img_testmethods_functional.pptx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37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img_arch-stadt-gesamt-full.pptx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93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img_architecture_testing.pptx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41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img_unit-testing.pptx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4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img_integration-testing.pptx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BF985-F9C4-4BAD-BCD7-91A54AF468B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78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24.01.2017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491418" y="773326"/>
            <a:ext cx="6161164" cy="53113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600" dirty="0"/>
          </a:p>
        </p:txBody>
      </p:sp>
      <p:sp>
        <p:nvSpPr>
          <p:cNvPr id="9" name="Abgerundetes Rechteck 8"/>
          <p:cNvSpPr/>
          <p:nvPr/>
        </p:nvSpPr>
        <p:spPr>
          <a:xfrm>
            <a:off x="3916152" y="543149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Leistung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835572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96737" y="5854498"/>
            <a:ext cx="1311691" cy="460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55578" y="3529898"/>
            <a:ext cx="26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chemeClr val="bg1"/>
                </a:solidFill>
              </a:rPr>
              <a:t>Qualität</a:t>
            </a:r>
            <a:endParaRPr lang="de-DE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3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08160" y="868781"/>
            <a:ext cx="3606772" cy="5142452"/>
          </a:xfrm>
          <a:custGeom>
            <a:avLst/>
            <a:gdLst>
              <a:gd name="connsiteX0" fmla="*/ 0 w 3606772"/>
              <a:gd name="connsiteY0" fmla="*/ 0 h 5099064"/>
              <a:gd name="connsiteX1" fmla="*/ 3606772 w 3606772"/>
              <a:gd name="connsiteY1" fmla="*/ 0 h 5099064"/>
              <a:gd name="connsiteX2" fmla="*/ 3606772 w 3606772"/>
              <a:gd name="connsiteY2" fmla="*/ 4024813 h 5099064"/>
              <a:gd name="connsiteX3" fmla="*/ 3606772 w 3606772"/>
              <a:gd name="connsiteY3" fmla="*/ 4100932 h 5099064"/>
              <a:gd name="connsiteX4" fmla="*/ 3606772 w 3606772"/>
              <a:gd name="connsiteY4" fmla="*/ 5099064 h 5099064"/>
              <a:gd name="connsiteX5" fmla="*/ 1618998 w 3606772"/>
              <a:gd name="connsiteY5" fmla="*/ 5099064 h 5099064"/>
              <a:gd name="connsiteX6" fmla="*/ 1618998 w 3606772"/>
              <a:gd name="connsiteY6" fmla="*/ 4100932 h 5099064"/>
              <a:gd name="connsiteX7" fmla="*/ 0 w 3606772"/>
              <a:gd name="connsiteY7" fmla="*/ 4100932 h 50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6772" h="5099064">
                <a:moveTo>
                  <a:pt x="0" y="0"/>
                </a:moveTo>
                <a:lnTo>
                  <a:pt x="3606772" y="0"/>
                </a:lnTo>
                <a:lnTo>
                  <a:pt x="3606772" y="4024813"/>
                </a:lnTo>
                <a:lnTo>
                  <a:pt x="3606772" y="4100932"/>
                </a:lnTo>
                <a:lnTo>
                  <a:pt x="3606772" y="5099064"/>
                </a:lnTo>
                <a:lnTo>
                  <a:pt x="1618998" y="5099064"/>
                </a:lnTo>
                <a:lnTo>
                  <a:pt x="1618998" y="4100932"/>
                </a:lnTo>
                <a:lnTo>
                  <a:pt x="0" y="41009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700202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9" y="1259367"/>
            <a:ext cx="1880240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Public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931399" y="2918704"/>
            <a:ext cx="804994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Live HTTP Client</a:t>
            </a:r>
            <a:endParaRPr lang="de-DE" sz="9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2797618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endCxn id="4" idx="1"/>
          </p:cNvCxnSpPr>
          <p:nvPr/>
        </p:nvCxnSpPr>
        <p:spPr>
          <a:xfrm flipH="1">
            <a:off x="1008301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2905238" y="311167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3125574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228633" y="1322577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2560830" y="1262389"/>
            <a:ext cx="975673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Internal</a:t>
            </a:r>
          </a:p>
          <a:p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47" name="Rechteck 46"/>
          <p:cNvSpPr/>
          <p:nvPr/>
        </p:nvSpPr>
        <p:spPr>
          <a:xfrm rot="16200000">
            <a:off x="2958529" y="2043301"/>
            <a:ext cx="750733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/>
              <a:t>Stub</a:t>
            </a:r>
            <a:r>
              <a:rPr lang="de-DE" sz="800" dirty="0" smtClean="0"/>
              <a:t> HTTP Client</a:t>
            </a:r>
            <a:endParaRPr lang="de-DE" sz="800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2908625" y="2231878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3318937" y="1662707"/>
            <a:ext cx="1670" cy="21357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2377440" y="1772254"/>
            <a:ext cx="3596640" cy="1859184"/>
          </a:xfrm>
          <a:custGeom>
            <a:avLst/>
            <a:gdLst>
              <a:gd name="connsiteX0" fmla="*/ 0 w 3596640"/>
              <a:gd name="connsiteY0" fmla="*/ 0 h 1815253"/>
              <a:gd name="connsiteX1" fmla="*/ 0 w 3596640"/>
              <a:gd name="connsiteY1" fmla="*/ 1815253 h 1815253"/>
              <a:gd name="connsiteX2" fmla="*/ 3596640 w 3596640"/>
              <a:gd name="connsiteY2" fmla="*/ 1815253 h 1815253"/>
              <a:gd name="connsiteX3" fmla="*/ 3596640 w 3596640"/>
              <a:gd name="connsiteY3" fmla="*/ 894080 h 1815253"/>
              <a:gd name="connsiteX4" fmla="*/ 657013 w 3596640"/>
              <a:gd name="connsiteY4" fmla="*/ 894080 h 1815253"/>
              <a:gd name="connsiteX5" fmla="*/ 657013 w 3596640"/>
              <a:gd name="connsiteY5" fmla="*/ 13546 h 1815253"/>
              <a:gd name="connsiteX6" fmla="*/ 0 w 3596640"/>
              <a:gd name="connsiteY6" fmla="*/ 0 h 181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6640" h="1815253">
                <a:moveTo>
                  <a:pt x="0" y="0"/>
                </a:moveTo>
                <a:lnTo>
                  <a:pt x="0" y="1815253"/>
                </a:lnTo>
                <a:lnTo>
                  <a:pt x="3596640" y="1815253"/>
                </a:lnTo>
                <a:lnTo>
                  <a:pt x="3596640" y="894080"/>
                </a:lnTo>
                <a:lnTo>
                  <a:pt x="657013" y="894080"/>
                </a:lnTo>
                <a:lnTo>
                  <a:pt x="657013" y="13546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2066044" y="4931815"/>
            <a:ext cx="1681008" cy="89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 Memory Datastore</a:t>
            </a:r>
            <a:endParaRPr lang="de-DE" sz="1400" dirty="0"/>
          </a:p>
        </p:txBody>
      </p:sp>
      <p:cxnSp>
        <p:nvCxnSpPr>
          <p:cNvPr id="52" name="Gerader Verbinder 51"/>
          <p:cNvCxnSpPr>
            <a:endCxn id="51" idx="0"/>
          </p:cNvCxnSpPr>
          <p:nvPr/>
        </p:nvCxnSpPr>
        <p:spPr>
          <a:xfrm>
            <a:off x="2905237" y="4699523"/>
            <a:ext cx="1311" cy="2322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ihandform 52"/>
          <p:cNvSpPr/>
          <p:nvPr/>
        </p:nvSpPr>
        <p:spPr>
          <a:xfrm>
            <a:off x="600582" y="4189991"/>
            <a:ext cx="3078660" cy="1756316"/>
          </a:xfrm>
          <a:custGeom>
            <a:avLst/>
            <a:gdLst>
              <a:gd name="connsiteX0" fmla="*/ 0 w 3132767"/>
              <a:gd name="connsiteY0" fmla="*/ 0 h 1756316"/>
              <a:gd name="connsiteX1" fmla="*/ 3132767 w 3132767"/>
              <a:gd name="connsiteY1" fmla="*/ 0 h 1756316"/>
              <a:gd name="connsiteX2" fmla="*/ 3132767 w 3132767"/>
              <a:gd name="connsiteY2" fmla="*/ 592056 h 1756316"/>
              <a:gd name="connsiteX3" fmla="*/ 979328 w 3132767"/>
              <a:gd name="connsiteY3" fmla="*/ 592056 h 1756316"/>
              <a:gd name="connsiteX4" fmla="*/ 979328 w 3132767"/>
              <a:gd name="connsiteY4" fmla="*/ 1756316 h 1756316"/>
              <a:gd name="connsiteX5" fmla="*/ 0 w 3132767"/>
              <a:gd name="connsiteY5" fmla="*/ 1756316 h 175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767" h="1756316">
                <a:moveTo>
                  <a:pt x="0" y="0"/>
                </a:moveTo>
                <a:lnTo>
                  <a:pt x="3132767" y="0"/>
                </a:lnTo>
                <a:lnTo>
                  <a:pt x="3132767" y="592056"/>
                </a:lnTo>
                <a:lnTo>
                  <a:pt x="979328" y="592056"/>
                </a:lnTo>
                <a:lnTo>
                  <a:pt x="979328" y="1756316"/>
                </a:lnTo>
                <a:lnTo>
                  <a:pt x="0" y="1756316"/>
                </a:lnTo>
                <a:close/>
              </a:path>
            </a:pathLst>
          </a:cu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21275" y="1110242"/>
            <a:ext cx="3278855" cy="4774040"/>
          </a:xfrm>
          <a:custGeom>
            <a:avLst/>
            <a:gdLst>
              <a:gd name="connsiteX0" fmla="*/ 0 w 3278855"/>
              <a:gd name="connsiteY0" fmla="*/ 0 h 4774040"/>
              <a:gd name="connsiteX1" fmla="*/ 3278855 w 3278855"/>
              <a:gd name="connsiteY1" fmla="*/ 0 h 4774040"/>
              <a:gd name="connsiteX2" fmla="*/ 3278855 w 3278855"/>
              <a:gd name="connsiteY2" fmla="*/ 1543882 h 4774040"/>
              <a:gd name="connsiteX3" fmla="*/ 2510543 w 3278855"/>
              <a:gd name="connsiteY3" fmla="*/ 1543882 h 4774040"/>
              <a:gd name="connsiteX4" fmla="*/ 2510543 w 3278855"/>
              <a:gd name="connsiteY4" fmla="*/ 2452751 h 4774040"/>
              <a:gd name="connsiteX5" fmla="*/ 3278855 w 3278855"/>
              <a:gd name="connsiteY5" fmla="*/ 2452751 h 4774040"/>
              <a:gd name="connsiteX6" fmla="*/ 3278855 w 3278855"/>
              <a:gd name="connsiteY6" fmla="*/ 4774040 h 4774040"/>
              <a:gd name="connsiteX7" fmla="*/ 1490444 w 3278855"/>
              <a:gd name="connsiteY7" fmla="*/ 4774040 h 4774040"/>
              <a:gd name="connsiteX8" fmla="*/ 1490444 w 3278855"/>
              <a:gd name="connsiteY8" fmla="*/ 3810396 h 4774040"/>
              <a:gd name="connsiteX9" fmla="*/ 0 w 3278855"/>
              <a:gd name="connsiteY9" fmla="*/ 3810396 h 477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8855" h="4774040">
                <a:moveTo>
                  <a:pt x="0" y="0"/>
                </a:moveTo>
                <a:lnTo>
                  <a:pt x="3278855" y="0"/>
                </a:lnTo>
                <a:lnTo>
                  <a:pt x="3278855" y="1543882"/>
                </a:lnTo>
                <a:lnTo>
                  <a:pt x="2510543" y="1543882"/>
                </a:lnTo>
                <a:lnTo>
                  <a:pt x="2510543" y="2452751"/>
                </a:lnTo>
                <a:lnTo>
                  <a:pt x="3278855" y="2452751"/>
                </a:lnTo>
                <a:lnTo>
                  <a:pt x="3278855" y="4774040"/>
                </a:lnTo>
                <a:lnTo>
                  <a:pt x="1490444" y="4774040"/>
                </a:lnTo>
                <a:lnTo>
                  <a:pt x="1490444" y="3810396"/>
                </a:lnTo>
                <a:lnTo>
                  <a:pt x="0" y="3810396"/>
                </a:lnTo>
                <a:close/>
              </a:path>
            </a:pathLst>
          </a:custGeom>
          <a:noFill/>
          <a:ln w="38100" cmpd="dbl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223705" y="4797123"/>
            <a:ext cx="399291" cy="230872"/>
          </a:xfrm>
          <a:prstGeom prst="rect">
            <a:avLst/>
          </a:prstGeom>
          <a:noFill/>
          <a:ln w="38100" cap="rnd" cmpd="dbl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6779497" y="4705604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38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372853" y="152409"/>
            <a:ext cx="2398295" cy="1548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Producer</a:t>
            </a:r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958516" y="4658223"/>
            <a:ext cx="1844842" cy="2137610"/>
            <a:chOff x="958516" y="4658223"/>
            <a:chExt cx="1844842" cy="2137610"/>
          </a:xfrm>
        </p:grpSpPr>
        <p:sp>
          <p:nvSpPr>
            <p:cNvPr id="4" name="Rechteck 3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Consumer A</a:t>
              </a:r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3649579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765884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65884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765884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765884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40642" y="4658223"/>
            <a:ext cx="1844842" cy="2137610"/>
          </a:xfrm>
          <a:prstGeom prst="rect">
            <a:avLst/>
          </a:prstGeom>
          <a:solidFill>
            <a:schemeClr val="bg2"/>
          </a:solidFill>
          <a:ln w="381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456947" y="4828670"/>
            <a:ext cx="1612232" cy="3850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456947" y="5301912"/>
            <a:ext cx="1612232" cy="385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Consumer C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456947" y="5775154"/>
            <a:ext cx="1612232" cy="385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456947" y="6248396"/>
            <a:ext cx="1612232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982453" y="1788704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1293395" y="3827226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82453" y="3827225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675521" y="3839853"/>
            <a:ext cx="1175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"id":5,</a:t>
            </a:r>
          </a:p>
          <a:p>
            <a:r>
              <a:rPr lang="en-US" sz="1200" dirty="0"/>
              <a:t>"name": “Joe",</a:t>
            </a:r>
          </a:p>
          <a:p>
            <a:r>
              <a:rPr lang="en-US" sz="1200" dirty="0"/>
              <a:t>"age": 24 }</a:t>
            </a:r>
            <a:endParaRPr lang="de-DE" sz="1200" dirty="0"/>
          </a:p>
          <a:p>
            <a:endParaRPr lang="de-DE" sz="1200" dirty="0"/>
          </a:p>
        </p:txBody>
      </p:sp>
      <p:cxnSp>
        <p:nvCxnSpPr>
          <p:cNvPr id="23" name="Gerader Verbinder 22"/>
          <p:cNvCxnSpPr>
            <a:stCxn id="20" idx="0"/>
            <a:endCxn id="19" idx="1"/>
          </p:cNvCxnSpPr>
          <p:nvPr/>
        </p:nvCxnSpPr>
        <p:spPr>
          <a:xfrm flipV="1">
            <a:off x="1880937" y="2204203"/>
            <a:ext cx="2101516" cy="1623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1" idx="0"/>
            <a:endCxn id="19" idx="2"/>
          </p:cNvCxnSpPr>
          <p:nvPr/>
        </p:nvCxnSpPr>
        <p:spPr>
          <a:xfrm flipV="1">
            <a:off x="4569995" y="2619701"/>
            <a:ext cx="0" cy="1207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22" idx="0"/>
            <a:endCxn id="19" idx="3"/>
          </p:cNvCxnSpPr>
          <p:nvPr/>
        </p:nvCxnSpPr>
        <p:spPr>
          <a:xfrm flipH="1" flipV="1">
            <a:off x="5157537" y="2204203"/>
            <a:ext cx="2105526" cy="1635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21180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852111" y="3233667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492415" y="2618701"/>
            <a:ext cx="1435769" cy="425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Contract</a:t>
            </a:r>
            <a:r>
              <a:rPr lang="de-DE" dirty="0" smtClean="0"/>
              <a:t> 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9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winkelte Verbindung 1"/>
          <p:cNvCxnSpPr/>
          <p:nvPr/>
        </p:nvCxnSpPr>
        <p:spPr>
          <a:xfrm rot="5400000" flipH="1" flipV="1">
            <a:off x="1159550" y="2134611"/>
            <a:ext cx="1866686" cy="9296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/>
          <p:cNvCxnSpPr/>
          <p:nvPr/>
        </p:nvCxnSpPr>
        <p:spPr>
          <a:xfrm>
            <a:off x="4402542" y="1666074"/>
            <a:ext cx="922421" cy="185754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>
            <a:off x="2557700" y="4601566"/>
            <a:ext cx="18448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28016" y="91440"/>
            <a:ext cx="8915400" cy="66659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-237744" y="4601566"/>
            <a:ext cx="95060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480121" y="-219456"/>
            <a:ext cx="0" cy="816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05665" y="3532761"/>
            <a:ext cx="1844842" cy="2137610"/>
            <a:chOff x="958516" y="4658223"/>
            <a:chExt cx="1844842" cy="2137610"/>
          </a:xfrm>
        </p:grpSpPr>
        <p:sp>
          <p:nvSpPr>
            <p:cNvPr id="9" name="Rechteck 8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B</a:t>
              </a:r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572084" y="606414"/>
            <a:ext cx="1844842" cy="2137610"/>
            <a:chOff x="958516" y="4658223"/>
            <a:chExt cx="1844842" cy="2137610"/>
          </a:xfrm>
        </p:grpSpPr>
        <p:sp>
          <p:nvSpPr>
            <p:cNvPr id="15" name="Rechteck 14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ServiceA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278494" y="3532761"/>
            <a:ext cx="1844842" cy="2137610"/>
            <a:chOff x="958516" y="4658223"/>
            <a:chExt cx="1844842" cy="2137610"/>
          </a:xfrm>
        </p:grpSpPr>
        <p:sp>
          <p:nvSpPr>
            <p:cNvPr id="21" name="Rechteck 20"/>
            <p:cNvSpPr/>
            <p:nvPr/>
          </p:nvSpPr>
          <p:spPr>
            <a:xfrm>
              <a:off x="958516" y="4658223"/>
              <a:ext cx="1844842" cy="2137610"/>
            </a:xfrm>
            <a:prstGeom prst="rect">
              <a:avLst/>
            </a:prstGeom>
            <a:solidFill>
              <a:schemeClr val="bg2"/>
            </a:solidFill>
            <a:ln w="38100" cap="rnd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74821" y="4828670"/>
              <a:ext cx="1612232" cy="3850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1074821" y="5301912"/>
              <a:ext cx="1612232" cy="385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Service A</a:t>
              </a:r>
              <a:endParaRPr lang="de-DE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74821" y="5775154"/>
              <a:ext cx="1612232" cy="385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74821" y="6248396"/>
              <a:ext cx="1612232" cy="385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6" name="Zylinder 25"/>
          <p:cNvSpPr/>
          <p:nvPr/>
        </p:nvSpPr>
        <p:spPr>
          <a:xfrm>
            <a:off x="1335890" y="5758603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Zylinder 26"/>
          <p:cNvSpPr/>
          <p:nvPr/>
        </p:nvSpPr>
        <p:spPr>
          <a:xfrm>
            <a:off x="4908719" y="5758602"/>
            <a:ext cx="584391" cy="632517"/>
          </a:xfrm>
          <a:prstGeom prst="can">
            <a:avLst/>
          </a:prstGeom>
          <a:ln w="38100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562652" y="3341341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135481" y="3341340"/>
            <a:ext cx="2130865" cy="314196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414688" y="488722"/>
            <a:ext cx="2130865" cy="237250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948549" y="4037079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2" name="Gerader Verbinder 31"/>
          <p:cNvCxnSpPr>
            <a:endCxn id="31" idx="1"/>
          </p:cNvCxnSpPr>
          <p:nvPr/>
        </p:nvCxnSpPr>
        <p:spPr>
          <a:xfrm>
            <a:off x="6266346" y="4444580"/>
            <a:ext cx="6822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948549" y="933572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34" name="Gerader Verbinder 33"/>
          <p:cNvCxnSpPr>
            <a:endCxn id="33" idx="1"/>
          </p:cNvCxnSpPr>
          <p:nvPr/>
        </p:nvCxnSpPr>
        <p:spPr>
          <a:xfrm>
            <a:off x="4545553" y="1332603"/>
            <a:ext cx="2402996" cy="84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33" idx="0"/>
          </p:cNvCxnSpPr>
          <p:nvPr/>
        </p:nvCxnSpPr>
        <p:spPr>
          <a:xfrm flipV="1">
            <a:off x="7844127" y="-268132"/>
            <a:ext cx="462" cy="12017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82197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6530" y="18272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032632" y="41883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233434" y="4015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{„…“}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490614" y="8651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&lt;…/&gt;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4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54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53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66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6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77182" y="610150"/>
            <a:ext cx="4241767" cy="5176700"/>
            <a:chOff x="1160342" y="1563939"/>
            <a:chExt cx="2932386" cy="3578717"/>
          </a:xfrm>
        </p:grpSpPr>
        <p:sp>
          <p:nvSpPr>
            <p:cNvPr id="5" name="Rechteck 4"/>
            <p:cNvSpPr/>
            <p:nvPr/>
          </p:nvSpPr>
          <p:spPr>
            <a:xfrm>
              <a:off x="1548172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2946574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2946574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gelmäßiges Fünfeck 8"/>
            <p:cNvSpPr/>
            <p:nvPr/>
          </p:nvSpPr>
          <p:spPr>
            <a:xfrm>
              <a:off x="1548172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1160342" y="1563939"/>
              <a:ext cx="2932386" cy="293238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287594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Monolithische Architektur</a:t>
              </a:r>
              <a:endParaRPr lang="de-DE" b="1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979954" y="993276"/>
            <a:ext cx="3873619" cy="4793574"/>
            <a:chOff x="5339749" y="1828799"/>
            <a:chExt cx="2677881" cy="3313857"/>
          </a:xfrm>
        </p:grpSpPr>
        <p:sp>
          <p:nvSpPr>
            <p:cNvPr id="16" name="Rechteck 15"/>
            <p:cNvSpPr/>
            <p:nvPr/>
          </p:nvSpPr>
          <p:spPr>
            <a:xfrm>
              <a:off x="5610420" y="1964380"/>
              <a:ext cx="763051" cy="7630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7008822" y="1964380"/>
              <a:ext cx="763051" cy="76305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leichschenkliges Dreieck 17"/>
            <p:cNvSpPr/>
            <p:nvPr/>
          </p:nvSpPr>
          <p:spPr>
            <a:xfrm>
              <a:off x="7008822" y="3421113"/>
              <a:ext cx="763051" cy="681072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gelmäßiges Fünfeck 18"/>
            <p:cNvSpPr/>
            <p:nvPr/>
          </p:nvSpPr>
          <p:spPr>
            <a:xfrm>
              <a:off x="5610420" y="3339134"/>
              <a:ext cx="763051" cy="763051"/>
            </a:xfrm>
            <a:prstGeom prst="pent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481145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887954" y="1828799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481145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80072" y="3244540"/>
              <a:ext cx="1021606" cy="1021606"/>
            </a:xfrm>
            <a:prstGeom prst="roundRect">
              <a:avLst/>
            </a:prstGeom>
            <a:noFill/>
            <a:ln w="1905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339749" y="4496325"/>
              <a:ext cx="2677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Microservice</a:t>
              </a:r>
              <a:r>
                <a:rPr lang="de-DE" b="1" dirty="0" smtClean="0"/>
                <a:t> Architektur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12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42787" y="1099330"/>
            <a:ext cx="8640960" cy="2164886"/>
            <a:chOff x="251520" y="980728"/>
            <a:chExt cx="8640960" cy="2160240"/>
          </a:xfrm>
        </p:grpSpPr>
        <p:sp>
          <p:nvSpPr>
            <p:cNvPr id="3" name="Abgerundetes Rechteck 2"/>
            <p:cNvSpPr/>
            <p:nvPr/>
          </p:nvSpPr>
          <p:spPr>
            <a:xfrm>
              <a:off x="251520" y="980728"/>
              <a:ext cx="8640960" cy="21602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53955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2699792" y="1643544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860032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6876256" y="1628800"/>
              <a:ext cx="1656184" cy="12241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23290" y="1112726"/>
              <a:ext cx="2677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9552" y="2037358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Unit Tests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99792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Integration Tests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860032" y="2034797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System Tests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875213" y="1896298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Acceptance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42788" y="3789040"/>
            <a:ext cx="8640960" cy="2160240"/>
            <a:chOff x="241752" y="3429000"/>
            <a:chExt cx="8640960" cy="2160240"/>
          </a:xfrm>
        </p:grpSpPr>
        <p:sp>
          <p:nvSpPr>
            <p:cNvPr id="14" name="Abgerundetes Rechteck 13"/>
            <p:cNvSpPr/>
            <p:nvPr/>
          </p:nvSpPr>
          <p:spPr>
            <a:xfrm>
              <a:off x="241752" y="3429000"/>
              <a:ext cx="8640960" cy="216024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53955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69979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86003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871372" y="4077072"/>
              <a:ext cx="1656184" cy="122413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860809" y="3555094"/>
              <a:ext cx="34028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b="1" dirty="0" smtClean="0"/>
                <a:t>Non-</a:t>
              </a:r>
              <a:r>
                <a:rPr lang="de-DE" b="1" dirty="0" err="1" smtClean="0"/>
                <a:t>functional</a:t>
              </a:r>
              <a:r>
                <a:rPr lang="de-DE" b="1" dirty="0" smtClean="0"/>
                <a:t> </a:t>
              </a:r>
              <a:r>
                <a:rPr lang="de-DE" b="1" dirty="0" err="1" smtClean="0"/>
                <a:t>Testing</a:t>
              </a:r>
              <a:endParaRPr lang="de-DE" b="1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39552" y="4370621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Performance Tests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699792" y="4504474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Security Tests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86003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smtClean="0"/>
                <a:t>Usability Tests</a:t>
              </a:r>
              <a:endParaRPr lang="de-DE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871372" y="4365975"/>
              <a:ext cx="16561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 err="1" smtClean="0"/>
                <a:t>Compatability</a:t>
              </a:r>
              <a:r>
                <a:rPr lang="de-DE" dirty="0" smtClean="0"/>
                <a:t> Tests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42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75903" y="764704"/>
            <a:ext cx="5544616" cy="53285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9552" y="980728"/>
            <a:ext cx="4125990" cy="2376264"/>
            <a:chOff x="1947064" y="332656"/>
            <a:chExt cx="5001200" cy="2880320"/>
          </a:xfrm>
        </p:grpSpPr>
        <p:sp>
          <p:nvSpPr>
            <p:cNvPr id="4" name="Ellipse 3"/>
            <p:cNvSpPr/>
            <p:nvPr/>
          </p:nvSpPr>
          <p:spPr>
            <a:xfrm>
              <a:off x="1947064" y="332656"/>
              <a:ext cx="2880320" cy="2880320"/>
            </a:xfrm>
            <a:prstGeom prst="ellipse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067944" y="332656"/>
              <a:ext cx="2880320" cy="2880320"/>
            </a:xfrm>
            <a:prstGeom prst="ellipse">
              <a:avLst/>
            </a:prstGeom>
            <a:solidFill>
              <a:srgbClr val="A6B72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2915854" y="2348880"/>
              <a:ext cx="942740" cy="792088"/>
              <a:chOff x="1397012" y="3933056"/>
              <a:chExt cx="942740" cy="792088"/>
            </a:xfrm>
          </p:grpSpPr>
          <p:sp>
            <p:nvSpPr>
              <p:cNvPr id="14" name="Ellipse 13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Ellipse 14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5036734" y="2336692"/>
              <a:ext cx="942740" cy="792088"/>
              <a:chOff x="1397012" y="3933056"/>
              <a:chExt cx="942740" cy="792088"/>
            </a:xfrm>
            <a:solidFill>
              <a:schemeClr val="accent2"/>
            </a:solidFill>
          </p:grpSpPr>
          <p:sp>
            <p:nvSpPr>
              <p:cNvPr id="11" name="Ellipse 10"/>
              <p:cNvSpPr/>
              <p:nvPr/>
            </p:nvSpPr>
            <p:spPr>
              <a:xfrm>
                <a:off x="1691680" y="3933056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1397012" y="3939520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1544346" y="4077072"/>
                <a:ext cx="648072" cy="648072"/>
              </a:xfrm>
              <a:prstGeom prst="ellipse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700" dirty="0" smtClean="0"/>
                  <a:t>Unit Test</a:t>
                </a:r>
                <a:endParaRPr lang="de-DE" sz="700" dirty="0"/>
              </a:p>
            </p:txBody>
          </p:sp>
        </p:grpSp>
        <p:sp>
          <p:nvSpPr>
            <p:cNvPr id="8" name="Textfeld 7"/>
            <p:cNvSpPr txBox="1"/>
            <p:nvPr/>
          </p:nvSpPr>
          <p:spPr>
            <a:xfrm>
              <a:off x="1947064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A</a:t>
              </a:r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175820" y="1588151"/>
              <a:ext cx="1758836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Komponente B</a:t>
              </a:r>
              <a:endParaRPr lang="de-DE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 rot="16200000">
              <a:off x="3392247" y="1401618"/>
              <a:ext cx="2094905" cy="37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Integrationstest</a:t>
              </a:r>
              <a:endParaRPr lang="de-DE" sz="1400" dirty="0"/>
            </a:p>
          </p:txBody>
        </p:sp>
      </p:grpSp>
      <p:sp>
        <p:nvSpPr>
          <p:cNvPr id="17" name="Ellipse 16"/>
          <p:cNvSpPr/>
          <p:nvPr/>
        </p:nvSpPr>
        <p:spPr>
          <a:xfrm>
            <a:off x="539552" y="3531384"/>
            <a:ext cx="2376264" cy="2376264"/>
          </a:xfrm>
          <a:prstGeom prst="ellipse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2289278" y="3531384"/>
            <a:ext cx="2376264" cy="2376264"/>
          </a:xfrm>
          <a:prstGeom prst="ellipse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1338804" y="5194769"/>
            <a:ext cx="777761" cy="653473"/>
            <a:chOff x="1397012" y="3933056"/>
            <a:chExt cx="942740" cy="792088"/>
          </a:xfrm>
          <a:solidFill>
            <a:schemeClr val="accent3"/>
          </a:solidFill>
        </p:grpSpPr>
        <p:sp>
          <p:nvSpPr>
            <p:cNvPr id="20" name="Ellipse 19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088530" y="5184714"/>
            <a:ext cx="777761" cy="653473"/>
            <a:chOff x="1397012" y="3933056"/>
            <a:chExt cx="942740" cy="792088"/>
          </a:xfrm>
          <a:solidFill>
            <a:schemeClr val="accent4"/>
          </a:solidFill>
        </p:grpSpPr>
        <p:sp>
          <p:nvSpPr>
            <p:cNvPr id="24" name="Ellipse 23"/>
            <p:cNvSpPr/>
            <p:nvPr/>
          </p:nvSpPr>
          <p:spPr>
            <a:xfrm>
              <a:off x="1691680" y="3933056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397012" y="3939520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544346" y="4077072"/>
              <a:ext cx="648072" cy="648072"/>
            </a:xfrm>
            <a:prstGeom prst="ellips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700" dirty="0" smtClean="0"/>
                <a:t>Unit Test</a:t>
              </a:r>
              <a:endParaRPr lang="de-DE" sz="700" dirty="0"/>
            </a:p>
          </p:txBody>
        </p:sp>
      </p:grpSp>
      <p:sp>
        <p:nvSpPr>
          <p:cNvPr id="27" name="Textfeld 26"/>
          <p:cNvSpPr txBox="1"/>
          <p:nvPr/>
        </p:nvSpPr>
        <p:spPr>
          <a:xfrm>
            <a:off x="539552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C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3203276" y="4567167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Komponente D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731828" y="4413278"/>
            <a:ext cx="17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Integrationstest</a:t>
            </a:r>
            <a:endParaRPr lang="de-DE" sz="1400" dirty="0"/>
          </a:p>
        </p:txBody>
      </p:sp>
      <p:sp>
        <p:nvSpPr>
          <p:cNvPr id="30" name="Freihandform 29"/>
          <p:cNvSpPr/>
          <p:nvPr/>
        </p:nvSpPr>
        <p:spPr>
          <a:xfrm>
            <a:off x="7963602" y="2977843"/>
            <a:ext cx="941724" cy="902314"/>
          </a:xfrm>
          <a:custGeom>
            <a:avLst/>
            <a:gdLst>
              <a:gd name="connsiteX0" fmla="*/ 598233 w 1196466"/>
              <a:gd name="connsiteY0" fmla="*/ 0 h 1146395"/>
              <a:gd name="connsiteX1" fmla="*/ 922269 w 1196466"/>
              <a:gd name="connsiteY1" fmla="*/ 324036 h 1146395"/>
              <a:gd name="connsiteX2" fmla="*/ 827361 w 1196466"/>
              <a:gd name="connsiteY2" fmla="*/ 553164 h 1146395"/>
              <a:gd name="connsiteX3" fmla="*/ 787092 w 1196466"/>
              <a:gd name="connsiteY3" fmla="*/ 586389 h 1146395"/>
              <a:gd name="connsiteX4" fmla="*/ 831093 w 1196466"/>
              <a:gd name="connsiteY4" fmla="*/ 592966 h 1146395"/>
              <a:gd name="connsiteX5" fmla="*/ 1196466 w 1196466"/>
              <a:gd name="connsiteY5" fmla="*/ 858363 h 1146395"/>
              <a:gd name="connsiteX6" fmla="*/ 1196466 w 1196466"/>
              <a:gd name="connsiteY6" fmla="*/ 1146395 h 1146395"/>
              <a:gd name="connsiteX7" fmla="*/ 0 w 1196466"/>
              <a:gd name="connsiteY7" fmla="*/ 1146395 h 1146395"/>
              <a:gd name="connsiteX8" fmla="*/ 0 w 1196466"/>
              <a:gd name="connsiteY8" fmla="*/ 858363 h 1146395"/>
              <a:gd name="connsiteX9" fmla="*/ 365374 w 1196466"/>
              <a:gd name="connsiteY9" fmla="*/ 592966 h 1146395"/>
              <a:gd name="connsiteX10" fmla="*/ 409375 w 1196466"/>
              <a:gd name="connsiteY10" fmla="*/ 586389 h 1146395"/>
              <a:gd name="connsiteX11" fmla="*/ 369105 w 1196466"/>
              <a:gd name="connsiteY11" fmla="*/ 553164 h 1146395"/>
              <a:gd name="connsiteX12" fmla="*/ 274197 w 1196466"/>
              <a:gd name="connsiteY12" fmla="*/ 324036 h 1146395"/>
              <a:gd name="connsiteX13" fmla="*/ 598233 w 1196466"/>
              <a:gd name="connsiteY13" fmla="*/ 0 h 11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6466" h="1146395">
                <a:moveTo>
                  <a:pt x="598233" y="0"/>
                </a:moveTo>
                <a:cubicBezTo>
                  <a:pt x="777193" y="0"/>
                  <a:pt x="922269" y="145076"/>
                  <a:pt x="922269" y="324036"/>
                </a:cubicBezTo>
                <a:cubicBezTo>
                  <a:pt x="922269" y="413516"/>
                  <a:pt x="886000" y="494525"/>
                  <a:pt x="827361" y="553164"/>
                </a:cubicBezTo>
                <a:lnTo>
                  <a:pt x="787092" y="586389"/>
                </a:lnTo>
                <a:lnTo>
                  <a:pt x="831093" y="592966"/>
                </a:lnTo>
                <a:cubicBezTo>
                  <a:pt x="1045807" y="636691"/>
                  <a:pt x="1196466" y="739056"/>
                  <a:pt x="1196466" y="858363"/>
                </a:cubicBezTo>
                <a:lnTo>
                  <a:pt x="1196466" y="1146395"/>
                </a:lnTo>
                <a:lnTo>
                  <a:pt x="0" y="1146395"/>
                </a:lnTo>
                <a:lnTo>
                  <a:pt x="0" y="858363"/>
                </a:lnTo>
                <a:cubicBezTo>
                  <a:pt x="0" y="739056"/>
                  <a:pt x="150659" y="636691"/>
                  <a:pt x="365374" y="592966"/>
                </a:cubicBezTo>
                <a:lnTo>
                  <a:pt x="409375" y="586389"/>
                </a:lnTo>
                <a:lnTo>
                  <a:pt x="369105" y="553164"/>
                </a:lnTo>
                <a:cubicBezTo>
                  <a:pt x="310466" y="494525"/>
                  <a:pt x="274197" y="413516"/>
                  <a:pt x="274197" y="324036"/>
                </a:cubicBezTo>
                <a:cubicBezTo>
                  <a:pt x="274197" y="145076"/>
                  <a:pt x="419273" y="0"/>
                  <a:pt x="598233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flipH="1">
            <a:off x="5907396" y="2911443"/>
            <a:ext cx="1832955" cy="107069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 rot="16200000">
            <a:off x="4541976" y="3172325"/>
            <a:ext cx="184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System Tests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993232" y="32443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Aktzeptanztests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04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6128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387836" y="5231083"/>
            <a:ext cx="1058049" cy="912111"/>
            <a:chOff x="1825020" y="4283177"/>
            <a:chExt cx="1058049" cy="912111"/>
          </a:xfrm>
        </p:grpSpPr>
        <p:sp>
          <p:nvSpPr>
            <p:cNvPr id="60" name="Sechseck 59"/>
            <p:cNvSpPr/>
            <p:nvPr/>
          </p:nvSpPr>
          <p:spPr>
            <a:xfrm>
              <a:off x="1825020" y="4283177"/>
              <a:ext cx="1058049" cy="9121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61" name="Gruppieren 60"/>
            <p:cNvGrpSpPr/>
            <p:nvPr/>
          </p:nvGrpSpPr>
          <p:grpSpPr>
            <a:xfrm>
              <a:off x="2222008" y="4571602"/>
              <a:ext cx="264072" cy="328047"/>
              <a:chOff x="3553009" y="884518"/>
              <a:chExt cx="1159435" cy="1440329"/>
            </a:xfrm>
          </p:grpSpPr>
          <p:sp>
            <p:nvSpPr>
              <p:cNvPr id="62" name="Halbbogen 61"/>
              <p:cNvSpPr/>
              <p:nvPr/>
            </p:nvSpPr>
            <p:spPr>
              <a:xfrm>
                <a:off x="3716512" y="884518"/>
                <a:ext cx="832435" cy="872564"/>
              </a:xfrm>
              <a:prstGeom prst="blockArc">
                <a:avLst>
                  <a:gd name="adj1" fmla="val 10761560"/>
                  <a:gd name="adj2" fmla="val 0"/>
                  <a:gd name="adj3" fmla="val 25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cken des Rechtecks auf der gleichen Seite schneiden 62"/>
              <p:cNvSpPr/>
              <p:nvPr/>
            </p:nvSpPr>
            <p:spPr>
              <a:xfrm>
                <a:off x="3553009" y="1320800"/>
                <a:ext cx="1159435" cy="1004047"/>
              </a:xfrm>
              <a:prstGeom prst="snip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64" name="Freihandform 63"/>
              <p:cNvSpPr/>
              <p:nvPr/>
            </p:nvSpPr>
            <p:spPr>
              <a:xfrm>
                <a:off x="4044998" y="1604682"/>
                <a:ext cx="175456" cy="436282"/>
              </a:xfrm>
              <a:custGeom>
                <a:avLst/>
                <a:gdLst>
                  <a:gd name="connsiteX0" fmla="*/ 84525 w 169050"/>
                  <a:gd name="connsiteY0" fmla="*/ 0 h 436282"/>
                  <a:gd name="connsiteX1" fmla="*/ 169050 w 169050"/>
                  <a:gd name="connsiteY1" fmla="*/ 84525 h 436282"/>
                  <a:gd name="connsiteX2" fmla="*/ 144293 w 169050"/>
                  <a:gd name="connsiteY2" fmla="*/ 144293 h 436282"/>
                  <a:gd name="connsiteX3" fmla="*/ 117821 w 169050"/>
                  <a:gd name="connsiteY3" fmla="*/ 162141 h 436282"/>
                  <a:gd name="connsiteX4" fmla="*/ 117821 w 169050"/>
                  <a:gd name="connsiteY4" fmla="*/ 436282 h 436282"/>
                  <a:gd name="connsiteX5" fmla="*/ 51226 w 169050"/>
                  <a:gd name="connsiteY5" fmla="*/ 436282 h 436282"/>
                  <a:gd name="connsiteX6" fmla="*/ 51226 w 169050"/>
                  <a:gd name="connsiteY6" fmla="*/ 162139 h 436282"/>
                  <a:gd name="connsiteX7" fmla="*/ 24757 w 169050"/>
                  <a:gd name="connsiteY7" fmla="*/ 144293 h 436282"/>
                  <a:gd name="connsiteX8" fmla="*/ 0 w 169050"/>
                  <a:gd name="connsiteY8" fmla="*/ 84525 h 436282"/>
                  <a:gd name="connsiteX9" fmla="*/ 84525 w 169050"/>
                  <a:gd name="connsiteY9" fmla="*/ 0 h 43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9050" h="436282">
                    <a:moveTo>
                      <a:pt x="84525" y="0"/>
                    </a:moveTo>
                    <a:cubicBezTo>
                      <a:pt x="131207" y="0"/>
                      <a:pt x="169050" y="37843"/>
                      <a:pt x="169050" y="84525"/>
                    </a:cubicBezTo>
                    <a:cubicBezTo>
                      <a:pt x="169050" y="107866"/>
                      <a:pt x="159589" y="128997"/>
                      <a:pt x="144293" y="144293"/>
                    </a:cubicBezTo>
                    <a:lnTo>
                      <a:pt x="117821" y="162141"/>
                    </a:lnTo>
                    <a:lnTo>
                      <a:pt x="117821" y="436282"/>
                    </a:lnTo>
                    <a:lnTo>
                      <a:pt x="51226" y="436282"/>
                    </a:lnTo>
                    <a:lnTo>
                      <a:pt x="51226" y="162139"/>
                    </a:lnTo>
                    <a:lnTo>
                      <a:pt x="24757" y="144293"/>
                    </a:lnTo>
                    <a:cubicBezTo>
                      <a:pt x="9461" y="128997"/>
                      <a:pt x="0" y="107866"/>
                      <a:pt x="0" y="84525"/>
                    </a:cubicBezTo>
                    <a:cubicBezTo>
                      <a:pt x="0" y="37843"/>
                      <a:pt x="37843" y="0"/>
                      <a:pt x="8452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3" name="Gruppieren 2"/>
          <p:cNvGrpSpPr/>
          <p:nvPr/>
        </p:nvGrpSpPr>
        <p:grpSpPr>
          <a:xfrm>
            <a:off x="4005656" y="5219820"/>
            <a:ext cx="1058049" cy="912111"/>
            <a:chOff x="3832280" y="2953723"/>
            <a:chExt cx="1058049" cy="912111"/>
          </a:xfrm>
        </p:grpSpPr>
        <p:sp>
          <p:nvSpPr>
            <p:cNvPr id="51" name="Sechseck 50"/>
            <p:cNvSpPr/>
            <p:nvPr/>
          </p:nvSpPr>
          <p:spPr>
            <a:xfrm>
              <a:off x="3832280" y="2953723"/>
              <a:ext cx="1058049" cy="912111"/>
            </a:xfrm>
            <a:prstGeom prst="hex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078099" y="3303394"/>
              <a:ext cx="566407" cy="212781"/>
              <a:chOff x="1592572" y="890614"/>
              <a:chExt cx="880266" cy="330684"/>
            </a:xfrm>
          </p:grpSpPr>
          <p:sp>
            <p:nvSpPr>
              <p:cNvPr id="53" name="Flussdiagramm: Gespeicherte Daten 52"/>
              <p:cNvSpPr/>
              <p:nvPr/>
            </p:nvSpPr>
            <p:spPr>
              <a:xfrm rot="9600000">
                <a:off x="1815892" y="933542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4" name="Flussdiagramm: Gespeicherte Daten 53"/>
              <p:cNvSpPr/>
              <p:nvPr/>
            </p:nvSpPr>
            <p:spPr>
              <a:xfrm rot="1227183">
                <a:off x="1977395" y="932691"/>
                <a:ext cx="270510" cy="110490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955222" y="890614"/>
                <a:ext cx="141917" cy="1419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592572" y="932688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184228" y="929157"/>
                <a:ext cx="288610" cy="288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1663915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248197" y="996309"/>
                <a:ext cx="154305" cy="1543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/>
          <p:cNvGrpSpPr/>
          <p:nvPr/>
        </p:nvGrpSpPr>
        <p:grpSpPr>
          <a:xfrm>
            <a:off x="1623476" y="5215891"/>
            <a:ext cx="1058049" cy="912111"/>
            <a:chOff x="6225969" y="903324"/>
            <a:chExt cx="1058049" cy="912111"/>
          </a:xfrm>
        </p:grpSpPr>
        <p:sp>
          <p:nvSpPr>
            <p:cNvPr id="49" name="Sechseck 48"/>
            <p:cNvSpPr/>
            <p:nvPr/>
          </p:nvSpPr>
          <p:spPr>
            <a:xfrm>
              <a:off x="6225969" y="903324"/>
              <a:ext cx="1058049" cy="912111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6571663" y="1174463"/>
              <a:ext cx="366663" cy="369835"/>
            </a:xfrm>
            <a:custGeom>
              <a:avLst/>
              <a:gdLst>
                <a:gd name="connsiteX0" fmla="*/ 272129 w 544258"/>
                <a:gd name="connsiteY0" fmla="*/ 186118 h 548966"/>
                <a:gd name="connsiteX1" fmla="*/ 183764 w 544258"/>
                <a:gd name="connsiteY1" fmla="*/ 274483 h 548966"/>
                <a:gd name="connsiteX2" fmla="*/ 272129 w 544258"/>
                <a:gd name="connsiteY2" fmla="*/ 362848 h 548966"/>
                <a:gd name="connsiteX3" fmla="*/ 360494 w 544258"/>
                <a:gd name="connsiteY3" fmla="*/ 274483 h 548966"/>
                <a:gd name="connsiteX4" fmla="*/ 272129 w 544258"/>
                <a:gd name="connsiteY4" fmla="*/ 186118 h 548966"/>
                <a:gd name="connsiteX5" fmla="*/ 220272 w 544258"/>
                <a:gd name="connsiteY5" fmla="*/ 0 h 548966"/>
                <a:gd name="connsiteX6" fmla="*/ 317699 w 544258"/>
                <a:gd name="connsiteY6" fmla="*/ 0 h 548966"/>
                <a:gd name="connsiteX7" fmla="*/ 317699 w 544258"/>
                <a:gd name="connsiteY7" fmla="*/ 69047 h 548966"/>
                <a:gd name="connsiteX8" fmla="*/ 351357 w 544258"/>
                <a:gd name="connsiteY8" fmla="*/ 79495 h 548966"/>
                <a:gd name="connsiteX9" fmla="*/ 376578 w 544258"/>
                <a:gd name="connsiteY9" fmla="*/ 93580 h 548966"/>
                <a:gd name="connsiteX10" fmla="*/ 431105 w 544258"/>
                <a:gd name="connsiteY10" fmla="*/ 39054 h 548966"/>
                <a:gd name="connsiteX11" fmla="*/ 499997 w 544258"/>
                <a:gd name="connsiteY11" fmla="*/ 107945 h 548966"/>
                <a:gd name="connsiteX12" fmla="*/ 446760 w 544258"/>
                <a:gd name="connsiteY12" fmla="*/ 161182 h 548966"/>
                <a:gd name="connsiteX13" fmla="*/ 452567 w 544258"/>
                <a:gd name="connsiteY13" fmla="*/ 169149 h 548966"/>
                <a:gd name="connsiteX14" fmla="*/ 471090 w 544258"/>
                <a:gd name="connsiteY14" fmla="*/ 211554 h 548966"/>
                <a:gd name="connsiteX15" fmla="*/ 473239 w 544258"/>
                <a:gd name="connsiteY15" fmla="*/ 225769 h 548966"/>
                <a:gd name="connsiteX16" fmla="*/ 544258 w 544258"/>
                <a:gd name="connsiteY16" fmla="*/ 225769 h 548966"/>
                <a:gd name="connsiteX17" fmla="*/ 544258 w 544258"/>
                <a:gd name="connsiteY17" fmla="*/ 323196 h 548966"/>
                <a:gd name="connsiteX18" fmla="*/ 473239 w 544258"/>
                <a:gd name="connsiteY18" fmla="*/ 323196 h 548966"/>
                <a:gd name="connsiteX19" fmla="*/ 471090 w 544258"/>
                <a:gd name="connsiteY19" fmla="*/ 337412 h 548966"/>
                <a:gd name="connsiteX20" fmla="*/ 452567 w 544258"/>
                <a:gd name="connsiteY20" fmla="*/ 379817 h 548966"/>
                <a:gd name="connsiteX21" fmla="*/ 447126 w 544258"/>
                <a:gd name="connsiteY21" fmla="*/ 387282 h 548966"/>
                <a:gd name="connsiteX22" fmla="*/ 500863 w 544258"/>
                <a:gd name="connsiteY22" fmla="*/ 441019 h 548966"/>
                <a:gd name="connsiteX23" fmla="*/ 431971 w 544258"/>
                <a:gd name="connsiteY23" fmla="*/ 509910 h 548966"/>
                <a:gd name="connsiteX24" fmla="*/ 377135 w 544258"/>
                <a:gd name="connsiteY24" fmla="*/ 455075 h 548966"/>
                <a:gd name="connsiteX25" fmla="*/ 351357 w 544258"/>
                <a:gd name="connsiteY25" fmla="*/ 469471 h 548966"/>
                <a:gd name="connsiteX26" fmla="*/ 317699 w 544258"/>
                <a:gd name="connsiteY26" fmla="*/ 476266 h 548966"/>
                <a:gd name="connsiteX27" fmla="*/ 317699 w 544258"/>
                <a:gd name="connsiteY27" fmla="*/ 548966 h 548966"/>
                <a:gd name="connsiteX28" fmla="*/ 220272 w 544258"/>
                <a:gd name="connsiteY28" fmla="*/ 548966 h 548966"/>
                <a:gd name="connsiteX29" fmla="*/ 220272 w 544258"/>
                <a:gd name="connsiteY29" fmla="*/ 476266 h 548966"/>
                <a:gd name="connsiteX30" fmla="*/ 186615 w 544258"/>
                <a:gd name="connsiteY30" fmla="*/ 469471 h 548966"/>
                <a:gd name="connsiteX31" fmla="*/ 168360 w 544258"/>
                <a:gd name="connsiteY31" fmla="*/ 459276 h 548966"/>
                <a:gd name="connsiteX32" fmla="*/ 115635 w 544258"/>
                <a:gd name="connsiteY32" fmla="*/ 512000 h 548966"/>
                <a:gd name="connsiteX33" fmla="*/ 46743 w 544258"/>
                <a:gd name="connsiteY33" fmla="*/ 443109 h 548966"/>
                <a:gd name="connsiteX34" fmla="*/ 95790 w 544258"/>
                <a:gd name="connsiteY34" fmla="*/ 394063 h 548966"/>
                <a:gd name="connsiteX35" fmla="*/ 85405 w 544258"/>
                <a:gd name="connsiteY35" fmla="*/ 379817 h 548966"/>
                <a:gd name="connsiteX36" fmla="*/ 66882 w 544258"/>
                <a:gd name="connsiteY36" fmla="*/ 337412 h 548966"/>
                <a:gd name="connsiteX37" fmla="*/ 64733 w 544258"/>
                <a:gd name="connsiteY37" fmla="*/ 323196 h 548966"/>
                <a:gd name="connsiteX38" fmla="*/ 0 w 544258"/>
                <a:gd name="connsiteY38" fmla="*/ 323196 h 548966"/>
                <a:gd name="connsiteX39" fmla="*/ 0 w 544258"/>
                <a:gd name="connsiteY39" fmla="*/ 225769 h 548966"/>
                <a:gd name="connsiteX40" fmla="*/ 64733 w 544258"/>
                <a:gd name="connsiteY40" fmla="*/ 225769 h 548966"/>
                <a:gd name="connsiteX41" fmla="*/ 66882 w 544258"/>
                <a:gd name="connsiteY41" fmla="*/ 211554 h 548966"/>
                <a:gd name="connsiteX42" fmla="*/ 85405 w 544258"/>
                <a:gd name="connsiteY42" fmla="*/ 169149 h 548966"/>
                <a:gd name="connsiteX43" fmla="*/ 94761 w 544258"/>
                <a:gd name="connsiteY43" fmla="*/ 156314 h 548966"/>
                <a:gd name="connsiteX44" fmla="*/ 48886 w 544258"/>
                <a:gd name="connsiteY44" fmla="*/ 110440 h 548966"/>
                <a:gd name="connsiteX45" fmla="*/ 117778 w 544258"/>
                <a:gd name="connsiteY45" fmla="*/ 41549 h 548966"/>
                <a:gd name="connsiteX46" fmla="*/ 166794 w 544258"/>
                <a:gd name="connsiteY46" fmla="*/ 90565 h 548966"/>
                <a:gd name="connsiteX47" fmla="*/ 186615 w 544258"/>
                <a:gd name="connsiteY47" fmla="*/ 79495 h 548966"/>
                <a:gd name="connsiteX48" fmla="*/ 220272 w 544258"/>
                <a:gd name="connsiteY48" fmla="*/ 69047 h 54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44258" h="548966">
                  <a:moveTo>
                    <a:pt x="272129" y="186118"/>
                  </a:moveTo>
                  <a:cubicBezTo>
                    <a:pt x="223326" y="186118"/>
                    <a:pt x="183764" y="225680"/>
                    <a:pt x="183764" y="274483"/>
                  </a:cubicBezTo>
                  <a:cubicBezTo>
                    <a:pt x="183764" y="323286"/>
                    <a:pt x="223326" y="362848"/>
                    <a:pt x="272129" y="362848"/>
                  </a:cubicBezTo>
                  <a:cubicBezTo>
                    <a:pt x="320932" y="362848"/>
                    <a:pt x="360494" y="323286"/>
                    <a:pt x="360494" y="274483"/>
                  </a:cubicBezTo>
                  <a:cubicBezTo>
                    <a:pt x="360494" y="225680"/>
                    <a:pt x="320932" y="186118"/>
                    <a:pt x="272129" y="186118"/>
                  </a:cubicBezTo>
                  <a:close/>
                  <a:moveTo>
                    <a:pt x="220272" y="0"/>
                  </a:moveTo>
                  <a:lnTo>
                    <a:pt x="317699" y="0"/>
                  </a:lnTo>
                  <a:lnTo>
                    <a:pt x="317699" y="69047"/>
                  </a:lnTo>
                  <a:lnTo>
                    <a:pt x="351357" y="79495"/>
                  </a:lnTo>
                  <a:lnTo>
                    <a:pt x="376578" y="93580"/>
                  </a:lnTo>
                  <a:lnTo>
                    <a:pt x="431105" y="39054"/>
                  </a:lnTo>
                  <a:lnTo>
                    <a:pt x="499997" y="107945"/>
                  </a:lnTo>
                  <a:lnTo>
                    <a:pt x="446760" y="161182"/>
                  </a:lnTo>
                  <a:lnTo>
                    <a:pt x="452567" y="169149"/>
                  </a:lnTo>
                  <a:cubicBezTo>
                    <a:pt x="460211" y="182443"/>
                    <a:pt x="466453" y="196645"/>
                    <a:pt x="471090" y="211554"/>
                  </a:cubicBezTo>
                  <a:lnTo>
                    <a:pt x="473239" y="225769"/>
                  </a:lnTo>
                  <a:lnTo>
                    <a:pt x="544258" y="225769"/>
                  </a:lnTo>
                  <a:lnTo>
                    <a:pt x="544258" y="323196"/>
                  </a:lnTo>
                  <a:lnTo>
                    <a:pt x="473239" y="323196"/>
                  </a:lnTo>
                  <a:lnTo>
                    <a:pt x="471090" y="337412"/>
                  </a:lnTo>
                  <a:cubicBezTo>
                    <a:pt x="466453" y="352321"/>
                    <a:pt x="460211" y="366524"/>
                    <a:pt x="452567" y="379817"/>
                  </a:cubicBezTo>
                  <a:lnTo>
                    <a:pt x="447126" y="387282"/>
                  </a:lnTo>
                  <a:lnTo>
                    <a:pt x="500863" y="441019"/>
                  </a:lnTo>
                  <a:lnTo>
                    <a:pt x="431971" y="509910"/>
                  </a:lnTo>
                  <a:lnTo>
                    <a:pt x="377135" y="455075"/>
                  </a:lnTo>
                  <a:lnTo>
                    <a:pt x="351357" y="469471"/>
                  </a:lnTo>
                  <a:lnTo>
                    <a:pt x="317699" y="476266"/>
                  </a:lnTo>
                  <a:lnTo>
                    <a:pt x="317699" y="548966"/>
                  </a:lnTo>
                  <a:lnTo>
                    <a:pt x="220272" y="548966"/>
                  </a:lnTo>
                  <a:lnTo>
                    <a:pt x="220272" y="476266"/>
                  </a:lnTo>
                  <a:lnTo>
                    <a:pt x="186615" y="469471"/>
                  </a:lnTo>
                  <a:lnTo>
                    <a:pt x="168360" y="459276"/>
                  </a:lnTo>
                  <a:lnTo>
                    <a:pt x="115635" y="512000"/>
                  </a:lnTo>
                  <a:lnTo>
                    <a:pt x="46743" y="443109"/>
                  </a:lnTo>
                  <a:lnTo>
                    <a:pt x="95790" y="394063"/>
                  </a:lnTo>
                  <a:lnTo>
                    <a:pt x="85405" y="379817"/>
                  </a:lnTo>
                  <a:cubicBezTo>
                    <a:pt x="77761" y="366524"/>
                    <a:pt x="71519" y="352321"/>
                    <a:pt x="66882" y="337412"/>
                  </a:cubicBezTo>
                  <a:lnTo>
                    <a:pt x="64733" y="323196"/>
                  </a:lnTo>
                  <a:lnTo>
                    <a:pt x="0" y="323196"/>
                  </a:lnTo>
                  <a:lnTo>
                    <a:pt x="0" y="225769"/>
                  </a:lnTo>
                  <a:lnTo>
                    <a:pt x="64733" y="225769"/>
                  </a:lnTo>
                  <a:lnTo>
                    <a:pt x="66882" y="211554"/>
                  </a:lnTo>
                  <a:cubicBezTo>
                    <a:pt x="71519" y="196645"/>
                    <a:pt x="77761" y="182443"/>
                    <a:pt x="85405" y="169149"/>
                  </a:cubicBezTo>
                  <a:lnTo>
                    <a:pt x="94761" y="156314"/>
                  </a:lnTo>
                  <a:lnTo>
                    <a:pt x="48886" y="110440"/>
                  </a:lnTo>
                  <a:lnTo>
                    <a:pt x="117778" y="41549"/>
                  </a:lnTo>
                  <a:lnTo>
                    <a:pt x="166794" y="90565"/>
                  </a:lnTo>
                  <a:lnTo>
                    <a:pt x="186615" y="79495"/>
                  </a:lnTo>
                  <a:lnTo>
                    <a:pt x="220272" y="69047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885315" y="3408041"/>
            <a:ext cx="1261249" cy="1034031"/>
            <a:chOff x="6170363" y="501437"/>
            <a:chExt cx="1261249" cy="1034031"/>
          </a:xfrm>
        </p:grpSpPr>
        <p:sp>
          <p:nvSpPr>
            <p:cNvPr id="40" name="Sechseck 39"/>
            <p:cNvSpPr/>
            <p:nvPr/>
          </p:nvSpPr>
          <p:spPr>
            <a:xfrm>
              <a:off x="6170363" y="50143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1" name="Sechseck 40"/>
            <p:cNvSpPr/>
            <p:nvPr/>
          </p:nvSpPr>
          <p:spPr>
            <a:xfrm>
              <a:off x="6266883" y="55731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42" name="Sechseck 41"/>
            <p:cNvSpPr/>
            <p:nvPr/>
          </p:nvSpPr>
          <p:spPr>
            <a:xfrm>
              <a:off x="6373563" y="623357"/>
              <a:ext cx="1058049" cy="912111"/>
            </a:xfrm>
            <a:prstGeom prst="hexag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6748574" y="915556"/>
              <a:ext cx="308025" cy="327712"/>
              <a:chOff x="4880919" y="430665"/>
              <a:chExt cx="308025" cy="327712"/>
            </a:xfrm>
          </p:grpSpPr>
          <p:sp>
            <p:nvSpPr>
              <p:cNvPr id="44" name="Rechteck 43"/>
              <p:cNvSpPr/>
              <p:nvPr/>
            </p:nvSpPr>
            <p:spPr>
              <a:xfrm>
                <a:off x="4880919" y="495461"/>
                <a:ext cx="193589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880919" y="636457"/>
                <a:ext cx="308025" cy="12192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6" name="Ecken des Rechtecks auf der gleichen Seite schneiden 45"/>
              <p:cNvSpPr/>
              <p:nvPr/>
            </p:nvSpPr>
            <p:spPr>
              <a:xfrm>
                <a:off x="4887247" y="430666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7" name="Ecken des Rechtecks auf der gleichen Seite schneiden 46"/>
              <p:cNvSpPr/>
              <p:nvPr/>
            </p:nvSpPr>
            <p:spPr>
              <a:xfrm>
                <a:off x="5001892" y="430665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  <p:sp>
            <p:nvSpPr>
              <p:cNvPr id="48" name="Ecken des Rechtecks auf der gleichen Seite schneiden 47"/>
              <p:cNvSpPr/>
              <p:nvPr/>
            </p:nvSpPr>
            <p:spPr>
              <a:xfrm>
                <a:off x="5102581" y="571662"/>
                <a:ext cx="66901" cy="45719"/>
              </a:xfrm>
              <a:prstGeom prst="snip2Same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/>
              </a:p>
            </p:txBody>
          </p:sp>
        </p:grpSp>
      </p:grpSp>
      <p:cxnSp>
        <p:nvCxnSpPr>
          <p:cNvPr id="7" name="Gerader Verbinder 6"/>
          <p:cNvCxnSpPr/>
          <p:nvPr/>
        </p:nvCxnSpPr>
        <p:spPr>
          <a:xfrm>
            <a:off x="370922" y="2990145"/>
            <a:ext cx="7912847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 Verbindung 9"/>
          <p:cNvCxnSpPr>
            <a:stCxn id="31" idx="1"/>
          </p:cNvCxnSpPr>
          <p:nvPr/>
        </p:nvCxnSpPr>
        <p:spPr>
          <a:xfrm rot="16200000" flipH="1">
            <a:off x="5621534" y="3953868"/>
            <a:ext cx="1769956" cy="750795"/>
          </a:xfrm>
          <a:prstGeom prst="curvedConnector3">
            <a:avLst>
              <a:gd name="adj1" fmla="val 51782"/>
            </a:avLst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krümmte Verbindung 10"/>
          <p:cNvCxnSpPr>
            <a:stCxn id="42" idx="0"/>
            <a:endCxn id="31" idx="2"/>
          </p:cNvCxnSpPr>
          <p:nvPr/>
        </p:nvCxnSpPr>
        <p:spPr>
          <a:xfrm flipV="1">
            <a:off x="4146564" y="3444288"/>
            <a:ext cx="1382558" cy="541729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krümmte Verbindung 11"/>
          <p:cNvCxnSpPr>
            <a:stCxn id="42" idx="1"/>
            <a:endCxn id="60" idx="4"/>
          </p:cNvCxnSpPr>
          <p:nvPr/>
        </p:nvCxnSpPr>
        <p:spPr>
          <a:xfrm rot="16200000" flipH="1">
            <a:off x="4872695" y="3487913"/>
            <a:ext cx="789011" cy="2697328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51" idx="0"/>
            <a:endCxn id="31" idx="1"/>
          </p:cNvCxnSpPr>
          <p:nvPr/>
        </p:nvCxnSpPr>
        <p:spPr>
          <a:xfrm flipV="1">
            <a:off x="5063705" y="3444288"/>
            <a:ext cx="1067410" cy="2231588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krümmte Verbindung 13"/>
          <p:cNvCxnSpPr>
            <a:stCxn id="51" idx="0"/>
            <a:endCxn id="60" idx="3"/>
          </p:cNvCxnSpPr>
          <p:nvPr/>
        </p:nvCxnSpPr>
        <p:spPr>
          <a:xfrm>
            <a:off x="5063705" y="5675876"/>
            <a:ext cx="1324131" cy="11263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51" idx="3"/>
          </p:cNvCxnSpPr>
          <p:nvPr/>
        </p:nvCxnSpPr>
        <p:spPr>
          <a:xfrm rot="10800000">
            <a:off x="3584500" y="4442072"/>
            <a:ext cx="421157" cy="1233805"/>
          </a:xfrm>
          <a:prstGeom prst="curvedConnector2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>
            <a:stCxn id="49" idx="0"/>
            <a:endCxn id="51" idx="3"/>
          </p:cNvCxnSpPr>
          <p:nvPr/>
        </p:nvCxnSpPr>
        <p:spPr>
          <a:xfrm>
            <a:off x="2681525" y="5671947"/>
            <a:ext cx="1324131" cy="3929"/>
          </a:xfrm>
          <a:prstGeom prst="curved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49" idx="5"/>
            <a:endCxn id="40" idx="3"/>
          </p:cNvCxnSpPr>
          <p:nvPr/>
        </p:nvCxnSpPr>
        <p:spPr>
          <a:xfrm rot="5400000" flipH="1" flipV="1">
            <a:off x="1993509" y="4324085"/>
            <a:ext cx="1351794" cy="43181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49" idx="5"/>
            <a:endCxn id="31" idx="2"/>
          </p:cNvCxnSpPr>
          <p:nvPr/>
        </p:nvCxnSpPr>
        <p:spPr>
          <a:xfrm rot="5400000" flipH="1" flipV="1">
            <a:off x="3105508" y="2792278"/>
            <a:ext cx="1771603" cy="3075625"/>
          </a:xfrm>
          <a:prstGeom prst="curvedConnector3">
            <a:avLst>
              <a:gd name="adj1" fmla="val 25083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krümmte Verbindung 18"/>
          <p:cNvCxnSpPr>
            <a:stCxn id="49" idx="1"/>
            <a:endCxn id="51" idx="2"/>
          </p:cNvCxnSpPr>
          <p:nvPr/>
        </p:nvCxnSpPr>
        <p:spPr>
          <a:xfrm rot="16200000" flipH="1">
            <a:off x="3341626" y="5239872"/>
            <a:ext cx="3929" cy="1780187"/>
          </a:xfrm>
          <a:prstGeom prst="curvedConnector3">
            <a:avLst>
              <a:gd name="adj1" fmla="val 5918274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49" idx="1"/>
            <a:endCxn id="60" idx="2"/>
          </p:cNvCxnSpPr>
          <p:nvPr/>
        </p:nvCxnSpPr>
        <p:spPr>
          <a:xfrm rot="16200000" flipH="1">
            <a:off x="4527084" y="4054414"/>
            <a:ext cx="15192" cy="4162367"/>
          </a:xfrm>
          <a:prstGeom prst="curvedConnector3">
            <a:avLst>
              <a:gd name="adj1" fmla="val 2412158"/>
            </a:avLst>
          </a:prstGeom>
          <a:ln w="95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feld 73"/>
          <p:cNvSpPr txBox="1"/>
          <p:nvPr/>
        </p:nvSpPr>
        <p:spPr>
          <a:xfrm>
            <a:off x="2138193" y="350764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Service(s)</a:t>
            </a:r>
            <a:endParaRPr lang="de-DE" sz="1200" dirty="0"/>
          </a:p>
        </p:txBody>
      </p:sp>
      <p:sp>
        <p:nvSpPr>
          <p:cNvPr id="22" name="Textfeld 90"/>
          <p:cNvSpPr txBox="1"/>
          <p:nvPr/>
        </p:nvSpPr>
        <p:spPr>
          <a:xfrm>
            <a:off x="6240113" y="243680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Edge Server</a:t>
            </a:r>
            <a:endParaRPr lang="de-DE" sz="1200" dirty="0"/>
          </a:p>
        </p:txBody>
      </p:sp>
      <p:sp>
        <p:nvSpPr>
          <p:cNvPr id="23" name="Textfeld 92"/>
          <p:cNvSpPr txBox="1"/>
          <p:nvPr/>
        </p:nvSpPr>
        <p:spPr>
          <a:xfrm>
            <a:off x="503559" y="54585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err="1" smtClean="0"/>
              <a:t>Configuration</a:t>
            </a:r>
            <a:endParaRPr lang="de-DE" sz="1200" dirty="0"/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24" name="Textfeld 93"/>
          <p:cNvSpPr txBox="1"/>
          <p:nvPr/>
        </p:nvSpPr>
        <p:spPr>
          <a:xfrm>
            <a:off x="4301369" y="6120669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Discovery Service</a:t>
            </a:r>
            <a:endParaRPr lang="de-DE" sz="1200" dirty="0"/>
          </a:p>
        </p:txBody>
      </p:sp>
      <p:sp>
        <p:nvSpPr>
          <p:cNvPr id="25" name="Textfeld 94"/>
          <p:cNvSpPr txBox="1"/>
          <p:nvPr/>
        </p:nvSpPr>
        <p:spPr>
          <a:xfrm>
            <a:off x="7445884" y="544111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Authentication</a:t>
            </a:r>
          </a:p>
          <a:p>
            <a:r>
              <a:rPr lang="de-DE" sz="1200" dirty="0" smtClean="0"/>
              <a:t>Service</a:t>
            </a:r>
            <a:endParaRPr lang="de-DE" sz="1200" dirty="0"/>
          </a:p>
        </p:txBody>
      </p:sp>
      <p:sp>
        <p:nvSpPr>
          <p:cNvPr id="31" name="Sechseck 30"/>
          <p:cNvSpPr/>
          <p:nvPr/>
        </p:nvSpPr>
        <p:spPr>
          <a:xfrm>
            <a:off x="5301094" y="2532177"/>
            <a:ext cx="1058049" cy="912111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grpSp>
        <p:nvGrpSpPr>
          <p:cNvPr id="34" name="Gruppieren 33"/>
          <p:cNvGrpSpPr/>
          <p:nvPr/>
        </p:nvGrpSpPr>
        <p:grpSpPr>
          <a:xfrm>
            <a:off x="5572400" y="2823355"/>
            <a:ext cx="515435" cy="329753"/>
            <a:chOff x="6406709" y="4305654"/>
            <a:chExt cx="991754" cy="634481"/>
          </a:xfrm>
        </p:grpSpPr>
        <p:sp>
          <p:nvSpPr>
            <p:cNvPr id="35" name="Abgerundetes Rechteck 34"/>
            <p:cNvSpPr/>
            <p:nvPr/>
          </p:nvSpPr>
          <p:spPr>
            <a:xfrm>
              <a:off x="6406709" y="4305654"/>
              <a:ext cx="991754" cy="63448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>
              <a:off x="6409236" y="4463142"/>
              <a:ext cx="989227" cy="0"/>
            </a:xfrm>
            <a:prstGeom prst="line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478569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575303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674512" y="4359524"/>
              <a:ext cx="49749" cy="4974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DE"/>
            </a:p>
          </p:txBody>
        </p:sp>
      </p:grpSp>
      <p:sp>
        <p:nvSpPr>
          <p:cNvPr id="73" name="Ellipse 72"/>
          <p:cNvSpPr/>
          <p:nvPr/>
        </p:nvSpPr>
        <p:spPr>
          <a:xfrm>
            <a:off x="3949737" y="749026"/>
            <a:ext cx="1161485" cy="1161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Textfeld 90"/>
          <p:cNvSpPr txBox="1"/>
          <p:nvPr/>
        </p:nvSpPr>
        <p:spPr>
          <a:xfrm>
            <a:off x="3140484" y="698732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 smtClean="0"/>
              <a:t>Consumer</a:t>
            </a:r>
            <a:endParaRPr lang="de-DE" sz="1200" dirty="0"/>
          </a:p>
        </p:txBody>
      </p:sp>
      <p:cxnSp>
        <p:nvCxnSpPr>
          <p:cNvPr id="77" name="Gekrümmte Verbindung 76"/>
          <p:cNvCxnSpPr>
            <a:stCxn id="73" idx="6"/>
          </p:cNvCxnSpPr>
          <p:nvPr/>
        </p:nvCxnSpPr>
        <p:spPr>
          <a:xfrm>
            <a:off x="5111222" y="1329769"/>
            <a:ext cx="715713" cy="1202408"/>
          </a:xfrm>
          <a:prstGeom prst="curvedConnector2">
            <a:avLst/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Textfeld 90"/>
          <p:cNvSpPr txBox="1"/>
          <p:nvPr/>
        </p:nvSpPr>
        <p:spPr>
          <a:xfrm>
            <a:off x="92228" y="313104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Intern</a:t>
            </a:r>
            <a:endParaRPr lang="de-DE" sz="2000" b="1" dirty="0"/>
          </a:p>
        </p:txBody>
      </p:sp>
      <p:sp>
        <p:nvSpPr>
          <p:cNvPr id="79" name="Textfeld 90"/>
          <p:cNvSpPr txBox="1"/>
          <p:nvPr/>
        </p:nvSpPr>
        <p:spPr>
          <a:xfrm>
            <a:off x="92228" y="1326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 smtClean="0"/>
              <a:t>Extern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5835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Security REST Client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Service 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3" y="1847817"/>
            <a:ext cx="105646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0101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endCxn id="19" idx="0"/>
          </p:cNvCxnSpPr>
          <p:nvPr/>
        </p:nvCxnSpPr>
        <p:spPr>
          <a:xfrm>
            <a:off x="1712302" y="2182988"/>
            <a:ext cx="0" cy="6301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89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4292" y="44390"/>
            <a:ext cx="5034889" cy="671751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423774" y="275962"/>
            <a:ext cx="4435929" cy="504369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2262810" y="5733340"/>
            <a:ext cx="757855" cy="823756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89202" y="4493095"/>
            <a:ext cx="3505080" cy="49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889200" y="3741415"/>
            <a:ext cx="3505081" cy="498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889198" y="756338"/>
            <a:ext cx="3505083" cy="498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3155044" y="2248880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2378652" y="2248874"/>
            <a:ext cx="1980096" cy="498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37191" y="1512024"/>
            <a:ext cx="1791155" cy="815002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975696" y="1254718"/>
            <a:ext cx="0" cy="248669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641741" y="4239795"/>
            <a:ext cx="1" cy="253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641738" y="4987350"/>
            <a:ext cx="4" cy="74599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540993" y="1512645"/>
            <a:ext cx="1298440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839434" y="1847817"/>
            <a:ext cx="280076" cy="102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3617891" y="2498064"/>
            <a:ext cx="2780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4394277" y="1915374"/>
            <a:ext cx="1042914" cy="41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1253708" y="1254718"/>
            <a:ext cx="2065" cy="15862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161794" y="2813144"/>
            <a:ext cx="1199867" cy="670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641737" y="2182988"/>
            <a:ext cx="4" cy="155842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2190214" y="1252402"/>
            <a:ext cx="0" cy="26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709766" y="2182988"/>
            <a:ext cx="2536" cy="6359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58663" y="2580955"/>
            <a:ext cx="491084" cy="28615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5458662" y="3118562"/>
            <a:ext cx="491084" cy="290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458660" y="3660865"/>
            <a:ext cx="491084" cy="290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5458659" y="4203168"/>
            <a:ext cx="491084" cy="29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5458659" y="4742865"/>
            <a:ext cx="491084" cy="290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5458658" y="5282561"/>
            <a:ext cx="491084" cy="290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5458658" y="5858834"/>
            <a:ext cx="491084" cy="165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113864" y="2465966"/>
            <a:ext cx="2914731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142747" y="3006965"/>
            <a:ext cx="272250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142220" y="3547964"/>
            <a:ext cx="1427760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142220" y="4094063"/>
            <a:ext cx="1346008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142220" y="4633760"/>
            <a:ext cx="14542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142219" y="5173457"/>
            <a:ext cx="1803369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142219" y="5604303"/>
            <a:ext cx="1827673" cy="509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915521" y="834087"/>
            <a:ext cx="3960136" cy="5623525"/>
            <a:chOff x="1915521" y="834087"/>
            <a:chExt cx="3960136" cy="5623525"/>
          </a:xfrm>
          <a:solidFill>
            <a:schemeClr val="accent6"/>
          </a:solidFill>
        </p:grpSpPr>
        <p:sp>
          <p:nvSpPr>
            <p:cNvPr id="38" name="Abgerundetes Rechteck 37"/>
            <p:cNvSpPr/>
            <p:nvPr/>
          </p:nvSpPr>
          <p:spPr>
            <a:xfrm>
              <a:off x="3974277" y="834087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390607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1915521" y="2986098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974277" y="3819791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191981" y="167700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5534027" y="6115982"/>
              <a:ext cx="341630" cy="34163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Textfeld 43"/>
          <p:cNvSpPr txBox="1"/>
          <p:nvPr/>
        </p:nvSpPr>
        <p:spPr>
          <a:xfrm>
            <a:off x="6113864" y="614521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26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4657" y="680495"/>
            <a:ext cx="4093775" cy="54618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08160" y="868782"/>
            <a:ext cx="3606772" cy="410093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Zylinder 3"/>
          <p:cNvSpPr/>
          <p:nvPr/>
        </p:nvSpPr>
        <p:spPr>
          <a:xfrm>
            <a:off x="1803445" y="5159463"/>
            <a:ext cx="616198" cy="669780"/>
          </a:xfrm>
          <a:prstGeom prst="can">
            <a:avLst/>
          </a:prstGeom>
          <a:ln w="38100" cap="rnd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6591" y="4297655"/>
            <a:ext cx="2849916" cy="401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Mappers/ORM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686589" y="3686478"/>
            <a:ext cx="2849917" cy="405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Repositories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86588" y="1259367"/>
            <a:ext cx="2849919" cy="405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Resources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 rot="16200000">
            <a:off x="2528906" y="2472925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HTTP Client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 rot="16200000">
            <a:off x="1897636" y="2472920"/>
            <a:ext cx="1609979" cy="4052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Gateways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4384477" y="1873801"/>
            <a:ext cx="1456355" cy="662663"/>
          </a:xfrm>
          <a:prstGeom prst="rect">
            <a:avLst/>
          </a:prstGeom>
          <a:ln w="38100" cap="rnd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External</a:t>
            </a:r>
            <a:r>
              <a:rPr lang="de-DE" sz="1400" dirty="0" smtClean="0"/>
              <a:t> Service</a:t>
            </a:r>
            <a:endParaRPr lang="de-DE" sz="14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56918" y="1664590"/>
            <a:ext cx="0" cy="20218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5" idx="0"/>
          </p:cNvCxnSpPr>
          <p:nvPr/>
        </p:nvCxnSpPr>
        <p:spPr>
          <a:xfrm>
            <a:off x="2111549" y="4091701"/>
            <a:ext cx="1" cy="20595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5" idx="2"/>
            <a:endCxn id="4" idx="1"/>
          </p:cNvCxnSpPr>
          <p:nvPr/>
        </p:nvCxnSpPr>
        <p:spPr>
          <a:xfrm flipH="1">
            <a:off x="2111544" y="4699523"/>
            <a:ext cx="5" cy="459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216551" y="1874305"/>
            <a:ext cx="1055738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Service </a:t>
            </a:r>
          </a:p>
          <a:p>
            <a:r>
              <a:rPr lang="de-DE" sz="1400" dirty="0" smtClean="0"/>
              <a:t>Layer</a:t>
            </a:r>
            <a:endParaRPr lang="de-DE" sz="1400" dirty="0"/>
          </a:p>
        </p:txBody>
      </p:sp>
      <p:cxnSp>
        <p:nvCxnSpPr>
          <p:cNvPr id="15" name="Gerader Verbinder 14"/>
          <p:cNvCxnSpPr>
            <a:stCxn id="14" idx="3"/>
          </p:cNvCxnSpPr>
          <p:nvPr/>
        </p:nvCxnSpPr>
        <p:spPr>
          <a:xfrm>
            <a:off x="2272288" y="2146829"/>
            <a:ext cx="227724" cy="83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9" idx="2"/>
          </p:cNvCxnSpPr>
          <p:nvPr/>
        </p:nvCxnSpPr>
        <p:spPr>
          <a:xfrm>
            <a:off x="2905238" y="2675532"/>
            <a:ext cx="22604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10" idx="1"/>
          </p:cNvCxnSpPr>
          <p:nvPr/>
        </p:nvCxnSpPr>
        <p:spPr>
          <a:xfrm>
            <a:off x="3536503" y="2201757"/>
            <a:ext cx="847974" cy="337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982964" y="1664590"/>
            <a:ext cx="1680" cy="128975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08230" y="2931717"/>
            <a:ext cx="1128689" cy="545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/>
              <a:t>Domain</a:t>
            </a:r>
            <a:endParaRPr lang="de-DE" sz="1400" dirty="0"/>
          </a:p>
        </p:txBody>
      </p:sp>
      <p:cxnSp>
        <p:nvCxnSpPr>
          <p:cNvPr id="20" name="Gerader Verbinder 19"/>
          <p:cNvCxnSpPr>
            <a:endCxn id="6" idx="0"/>
          </p:cNvCxnSpPr>
          <p:nvPr/>
        </p:nvCxnSpPr>
        <p:spPr>
          <a:xfrm>
            <a:off x="2111546" y="2419350"/>
            <a:ext cx="3" cy="126712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endCxn id="14" idx="0"/>
          </p:cNvCxnSpPr>
          <p:nvPr/>
        </p:nvCxnSpPr>
        <p:spPr>
          <a:xfrm>
            <a:off x="1744420" y="1662707"/>
            <a:ext cx="0" cy="2115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1353776" y="2419350"/>
            <a:ext cx="2062" cy="5170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6223710" y="803156"/>
            <a:ext cx="399291" cy="2326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solidFill>
              <a:schemeClr val="bg1">
                <a:lumMod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223709" y="1240274"/>
            <a:ext cx="399291" cy="2364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6223707" y="1681211"/>
            <a:ext cx="399291" cy="236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6" name="Rechteck 25"/>
          <p:cNvSpPr/>
          <p:nvPr/>
        </p:nvSpPr>
        <p:spPr>
          <a:xfrm>
            <a:off x="6223707" y="2122147"/>
            <a:ext cx="399291" cy="2364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7" name="Rechteck 26"/>
          <p:cNvSpPr/>
          <p:nvPr/>
        </p:nvSpPr>
        <p:spPr>
          <a:xfrm>
            <a:off x="6223707" y="2560964"/>
            <a:ext cx="399291" cy="23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6223706" y="2999782"/>
            <a:ext cx="399291" cy="23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cxnSp>
        <p:nvCxnSpPr>
          <p:cNvPr id="29" name="Gerader Verbinder 28"/>
          <p:cNvCxnSpPr/>
          <p:nvPr/>
        </p:nvCxnSpPr>
        <p:spPr>
          <a:xfrm flipH="1">
            <a:off x="6223706" y="3468339"/>
            <a:ext cx="399291" cy="13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56442" y="709660"/>
            <a:ext cx="23699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Network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779926" y="1149536"/>
            <a:ext cx="221362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Logical </a:t>
            </a:r>
            <a:r>
              <a:rPr lang="de-DE" dirty="0" err="1" smtClean="0"/>
              <a:t>Boundary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79498" y="1589412"/>
            <a:ext cx="11608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Protocol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779498" y="2033435"/>
            <a:ext cx="1094414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Domain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779498" y="2472253"/>
            <a:ext cx="1182442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External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779497" y="2911072"/>
            <a:ext cx="1466286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Persistence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6779497" y="3261384"/>
            <a:ext cx="1486048" cy="41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195009" y="1322583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bgerundetes Rechteck 37"/>
          <p:cNvSpPr/>
          <p:nvPr/>
        </p:nvSpPr>
        <p:spPr>
          <a:xfrm>
            <a:off x="1927158" y="2016032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Abgerundetes Rechteck 38"/>
          <p:cNvSpPr/>
          <p:nvPr/>
        </p:nvSpPr>
        <p:spPr>
          <a:xfrm>
            <a:off x="1681164" y="3064520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Abgerundetes Rechteck 39"/>
          <p:cNvSpPr/>
          <p:nvPr/>
        </p:nvSpPr>
        <p:spPr>
          <a:xfrm>
            <a:off x="3195009" y="3750205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Abgerundetes Rechteck 40"/>
          <p:cNvSpPr/>
          <p:nvPr/>
        </p:nvSpPr>
        <p:spPr>
          <a:xfrm>
            <a:off x="2566828" y="1929096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284987" y="3677421"/>
            <a:ext cx="277773" cy="27777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6756442" y="3701192"/>
            <a:ext cx="1136801" cy="300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Unit </a:t>
            </a:r>
            <a:r>
              <a:rPr lang="de-DE" dirty="0" err="1" smtClean="0"/>
              <a:t>Tested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2415345" y="1788515"/>
            <a:ext cx="356486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603720" y="4209447"/>
            <a:ext cx="3103241" cy="1795161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223706" y="4162936"/>
            <a:ext cx="399291" cy="230872"/>
          </a:xfrm>
          <a:prstGeom prst="rect">
            <a:avLst/>
          </a:prstGeom>
          <a:noFill/>
          <a:ln w="38100" cap="rnd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6779498" y="4071417"/>
            <a:ext cx="1941542" cy="683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Integration Test</a:t>
            </a:r>
          </a:p>
          <a:p>
            <a:r>
              <a:rPr lang="de-DE" dirty="0" err="1" smtClean="0"/>
              <a:t>Boundary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51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enutzerdefiniert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313</Words>
  <Application>Microsoft Office PowerPoint</Application>
  <PresentationFormat>Bildschirmpräsentation (4:3)</PresentationFormat>
  <Paragraphs>187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CMU Sans Serif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27</cp:revision>
  <dcterms:created xsi:type="dcterms:W3CDTF">2016-11-07T07:44:49Z</dcterms:created>
  <dcterms:modified xsi:type="dcterms:W3CDTF">2017-01-24T09:59:59Z</dcterms:modified>
</cp:coreProperties>
</file>