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9" r:id="rId6"/>
    <p:sldId id="276" r:id="rId7"/>
    <p:sldId id="264" r:id="rId8"/>
    <p:sldId id="272" r:id="rId9"/>
    <p:sldId id="257" r:id="rId10"/>
    <p:sldId id="258" r:id="rId11"/>
    <p:sldId id="271" r:id="rId12"/>
    <p:sldId id="278" r:id="rId13"/>
    <p:sldId id="260" r:id="rId14"/>
    <p:sldId id="261" r:id="rId15"/>
    <p:sldId id="262" r:id="rId16"/>
    <p:sldId id="263" r:id="rId17"/>
    <p:sldId id="267" r:id="rId18"/>
    <p:sldId id="265" r:id="rId19"/>
    <p:sldId id="266" r:id="rId20"/>
    <p:sldId id="268" r:id="rId21"/>
    <p:sldId id="26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img_hateoas-state-machine.eps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9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35572" y="543149"/>
            <a:ext cx="4359001" cy="3366699"/>
            <a:chOff x="835572" y="543149"/>
            <a:chExt cx="7472856" cy="5771702"/>
          </a:xfrm>
        </p:grpSpPr>
        <p:sp>
          <p:nvSpPr>
            <p:cNvPr id="2" name="Gleichschenkliges Dreieck 1"/>
            <p:cNvSpPr/>
            <p:nvPr/>
          </p:nvSpPr>
          <p:spPr>
            <a:xfrm>
              <a:off x="1491418" y="773326"/>
              <a:ext cx="6161164" cy="5311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800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916152" y="543149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Leistung</a:t>
              </a:r>
              <a:endParaRPr lang="de-DE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835572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Zeit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6996737" y="5854498"/>
              <a:ext cx="1311691" cy="4603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Kosten</a:t>
              </a:r>
              <a:endParaRPr lang="de-DE" sz="1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255578" y="3529897"/>
              <a:ext cx="2632841" cy="89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bg1"/>
                  </a:solidFill>
                </a:rPr>
                <a:t>Qualität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118242" y="506817"/>
            <a:ext cx="8907517" cy="2532772"/>
            <a:chOff x="0" y="103221"/>
            <a:chExt cx="8907517" cy="2532772"/>
          </a:xfrm>
        </p:grpSpPr>
        <p:sp>
          <p:nvSpPr>
            <p:cNvPr id="4" name="Abgerundetes Rechteck 3"/>
            <p:cNvSpPr/>
            <p:nvPr/>
          </p:nvSpPr>
          <p:spPr>
            <a:xfrm>
              <a:off x="895481" y="1109891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Zahlung erwartet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65867" y="1872942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Bestellung storniert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065867" y="346840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Vorbereiten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236253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Bereit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406639" y="346839"/>
              <a:ext cx="1500878" cy="7630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Fertig</a:t>
              </a:r>
              <a:endParaRPr lang="de-DE" dirty="0"/>
            </a:p>
          </p:txBody>
        </p:sp>
        <p:cxnSp>
          <p:nvCxnSpPr>
            <p:cNvPr id="12" name="Gerade Verbindung mit Pfeil 11"/>
            <p:cNvCxnSpPr>
              <a:endCxn id="4" idx="1"/>
            </p:cNvCxnSpPr>
            <p:nvPr/>
          </p:nvCxnSpPr>
          <p:spPr>
            <a:xfrm>
              <a:off x="0" y="1491416"/>
              <a:ext cx="89548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4" idx="3"/>
              <a:endCxn id="8" idx="1"/>
            </p:cNvCxnSpPr>
            <p:nvPr/>
          </p:nvCxnSpPr>
          <p:spPr>
            <a:xfrm flipV="1">
              <a:off x="2396359" y="728366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4" idx="3"/>
              <a:endCxn id="7" idx="1"/>
            </p:cNvCxnSpPr>
            <p:nvPr/>
          </p:nvCxnSpPr>
          <p:spPr>
            <a:xfrm>
              <a:off x="2396359" y="1491417"/>
              <a:ext cx="669508" cy="763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8" idx="3"/>
              <a:endCxn id="9" idx="1"/>
            </p:cNvCxnSpPr>
            <p:nvPr/>
          </p:nvCxnSpPr>
          <p:spPr>
            <a:xfrm flipV="1">
              <a:off x="4566745" y="728365"/>
              <a:ext cx="66950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9" idx="3"/>
              <a:endCxn id="10" idx="1"/>
            </p:cNvCxnSpPr>
            <p:nvPr/>
          </p:nvCxnSpPr>
          <p:spPr>
            <a:xfrm>
              <a:off x="6737131" y="728365"/>
              <a:ext cx="669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ihandform 46"/>
            <p:cNvSpPr/>
            <p:nvPr/>
          </p:nvSpPr>
          <p:spPr>
            <a:xfrm>
              <a:off x="1216239" y="506821"/>
              <a:ext cx="859362" cy="603069"/>
            </a:xfrm>
            <a:custGeom>
              <a:avLst/>
              <a:gdLst>
                <a:gd name="connsiteX0" fmla="*/ 812176 w 859362"/>
                <a:gd name="connsiteY0" fmla="*/ 603069 h 603069"/>
                <a:gd name="connsiteX1" fmla="*/ 837401 w 859362"/>
                <a:gd name="connsiteY1" fmla="*/ 85960 h 603069"/>
                <a:gd name="connsiteX2" fmla="*/ 534703 w 859362"/>
                <a:gd name="connsiteY2" fmla="*/ 10285 h 603069"/>
                <a:gd name="connsiteX3" fmla="*/ 11288 w 859362"/>
                <a:gd name="connsiteY3" fmla="*/ 193165 h 603069"/>
                <a:gd name="connsiteX4" fmla="*/ 206780 w 859362"/>
                <a:gd name="connsiteY4" fmla="*/ 558925 h 60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362" h="603069">
                  <a:moveTo>
                    <a:pt x="812176" y="603069"/>
                  </a:moveTo>
                  <a:cubicBezTo>
                    <a:pt x="847911" y="393913"/>
                    <a:pt x="883647" y="184757"/>
                    <a:pt x="837401" y="85960"/>
                  </a:cubicBezTo>
                  <a:cubicBezTo>
                    <a:pt x="791155" y="-12837"/>
                    <a:pt x="672388" y="-7583"/>
                    <a:pt x="534703" y="10285"/>
                  </a:cubicBezTo>
                  <a:cubicBezTo>
                    <a:pt x="397017" y="28152"/>
                    <a:pt x="65942" y="101725"/>
                    <a:pt x="11288" y="193165"/>
                  </a:cubicBezTo>
                  <a:cubicBezTo>
                    <a:pt x="-43366" y="284605"/>
                    <a:pt x="113238" y="508475"/>
                    <a:pt x="206780" y="55892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8332" y="1109890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478804" y="103221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50" name="Ellipse 49"/>
            <p:cNvSpPr/>
            <p:nvPr/>
          </p:nvSpPr>
          <p:spPr>
            <a:xfrm>
              <a:off x="2448717" y="7283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51" name="Ellipse 50"/>
            <p:cNvSpPr/>
            <p:nvPr/>
          </p:nvSpPr>
          <p:spPr>
            <a:xfrm>
              <a:off x="2448717" y="1924964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52" name="Ellipse 51"/>
            <p:cNvSpPr/>
            <p:nvPr/>
          </p:nvSpPr>
          <p:spPr>
            <a:xfrm>
              <a:off x="4734383" y="270336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53" name="Ellipse 52"/>
            <p:cNvSpPr/>
            <p:nvPr/>
          </p:nvSpPr>
          <p:spPr>
            <a:xfrm>
              <a:off x="6908972" y="264029"/>
              <a:ext cx="334231" cy="33423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</p:grp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410"/>
              </p:ext>
            </p:extLst>
          </p:nvPr>
        </p:nvGraphicFramePr>
        <p:xfrm>
          <a:off x="118241" y="3317063"/>
          <a:ext cx="8907518" cy="325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50"/>
                <a:gridCol w="2696817"/>
                <a:gridCol w="2696817"/>
                <a:gridCol w="2070234"/>
              </a:tblGrid>
              <a:tr h="36155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Schritt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Methode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URI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Aktion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erstellen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POST/PATCH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bearbeiten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Bestellung stornieren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PUT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payment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Bezahlen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Bestellstatus zyklisch</a:t>
                      </a:r>
                      <a:r>
                        <a:rPr lang="de-DE" sz="1400" baseline="0" dirty="0" smtClean="0"/>
                        <a:t> Abfragen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GET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Quittung abrufen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DELETE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orders</a:t>
                      </a:r>
                      <a:r>
                        <a:rPr lang="de-DE" sz="1400" dirty="0" smtClean="0"/>
                        <a:t>/{</a:t>
                      </a:r>
                      <a:r>
                        <a:rPr lang="de-DE" sz="1400" dirty="0" err="1" smtClean="0"/>
                        <a:t>id</a:t>
                      </a:r>
                      <a:r>
                        <a:rPr lang="de-DE" sz="1400" dirty="0" smtClean="0"/>
                        <a:t>}/</a:t>
                      </a:r>
                      <a:r>
                        <a:rPr lang="de-DE" sz="1400" dirty="0" err="1" smtClean="0"/>
                        <a:t>receipt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Bestellprozess abschließen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57718" y="586211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64092" y="586196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68722" y="58708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35841" y="588629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42215" y="588613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46845" y="58950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20136" y="586601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26510" y="5865859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31140" y="5874747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chemeClr val="bg1"/>
                </a:solidFill>
              </a:rPr>
              <a:t>Komp</a:t>
            </a:r>
            <a:r>
              <a:rPr lang="de-DE" sz="1200" dirty="0" smtClean="0">
                <a:solidFill>
                  <a:schemeClr val="bg1"/>
                </a:solidFill>
              </a:rPr>
              <a:t>.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486</Words>
  <Application>Microsoft Office PowerPoint</Application>
  <PresentationFormat>Bildschirmpräsentation (4:3)</PresentationFormat>
  <Paragraphs>278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55</cp:revision>
  <dcterms:created xsi:type="dcterms:W3CDTF">2016-11-07T07:44:49Z</dcterms:created>
  <dcterms:modified xsi:type="dcterms:W3CDTF">2017-01-31T12:26:04Z</dcterms:modified>
</cp:coreProperties>
</file>