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73" r:id="rId3"/>
    <p:sldId id="274" r:id="rId4"/>
    <p:sldId id="275" r:id="rId5"/>
    <p:sldId id="279" r:id="rId6"/>
    <p:sldId id="276" r:id="rId7"/>
    <p:sldId id="264" r:id="rId8"/>
    <p:sldId id="272" r:id="rId9"/>
    <p:sldId id="257" r:id="rId10"/>
    <p:sldId id="258" r:id="rId11"/>
    <p:sldId id="271" r:id="rId12"/>
    <p:sldId id="278" r:id="rId13"/>
    <p:sldId id="260" r:id="rId14"/>
    <p:sldId id="261" r:id="rId15"/>
    <p:sldId id="262" r:id="rId16"/>
    <p:sldId id="263" r:id="rId17"/>
    <p:sldId id="267" r:id="rId18"/>
    <p:sldId id="265" r:id="rId19"/>
    <p:sldId id="266" r:id="rId20"/>
    <p:sldId id="268" r:id="rId21"/>
    <p:sldId id="269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4660"/>
  </p:normalViewPr>
  <p:slideViewPr>
    <p:cSldViewPr snapToGrid="0">
      <p:cViewPr>
        <p:scale>
          <a:sx n="119" d="100"/>
          <a:sy n="119" d="100"/>
        </p:scale>
        <p:origin x="102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img_magisches-dreieck.pdf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096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img_component-testing.pptx NOCH ÜBERARBEITEN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18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img_arch-stadt-auth.pptx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407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img_arch-stadt-discovery.pptx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555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img_arch-stadt-configuration.pptx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6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img_monolith-vs-ms.pdf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45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img_arch-stadt-webservice.pptx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6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img_rpc-call.pdf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0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img_rest-call.pdf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96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img_hateoas-state-machine.eps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9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img_mon-scaling-problem.pdf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4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img_arch-stadt-gesamt-full.pptx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93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835572" y="543149"/>
            <a:ext cx="4359001" cy="3366699"/>
            <a:chOff x="835572" y="543149"/>
            <a:chExt cx="7472856" cy="5771702"/>
          </a:xfrm>
        </p:grpSpPr>
        <p:sp>
          <p:nvSpPr>
            <p:cNvPr id="2" name="Gleichschenkliges Dreieck 1"/>
            <p:cNvSpPr/>
            <p:nvPr/>
          </p:nvSpPr>
          <p:spPr>
            <a:xfrm>
              <a:off x="1491418" y="773326"/>
              <a:ext cx="6161164" cy="53113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800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916152" y="543149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Leistung</a:t>
              </a:r>
              <a:endParaRPr lang="de-DE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835572" y="5854498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Zeit</a:t>
              </a:r>
              <a:endParaRPr lang="de-DE" sz="1200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6996737" y="5854498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Kosten</a:t>
              </a:r>
              <a:endParaRPr lang="de-DE" sz="12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255578" y="3529897"/>
              <a:ext cx="2632841" cy="89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bg1"/>
                  </a:solidFill>
                </a:rPr>
                <a:t>Qualität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55940" y="5741016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0" cy="578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534027" y="6115982"/>
            <a:ext cx="341630" cy="34163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113864" y="610738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55940" y="5741016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0" cy="578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bgerundetes Rechteck 36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8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266891" y="395665"/>
            <a:ext cx="5625778" cy="5444719"/>
            <a:chOff x="124292" y="-113512"/>
            <a:chExt cx="7104054" cy="6875418"/>
          </a:xfrm>
        </p:grpSpPr>
        <p:sp>
          <p:nvSpPr>
            <p:cNvPr id="49" name="Rechteck 48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Zylinder 50"/>
            <p:cNvSpPr/>
            <p:nvPr/>
          </p:nvSpPr>
          <p:spPr>
            <a:xfrm>
              <a:off x="2257029" y="5764328"/>
              <a:ext cx="757855" cy="823755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55" name="Rechteck 54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57" name="Gerader Verbinder 56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53" idx="2"/>
              <a:endCxn id="62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stCxn id="52" idx="2"/>
              <a:endCxn id="51" idx="1"/>
            </p:cNvCxnSpPr>
            <p:nvPr/>
          </p:nvCxnSpPr>
          <p:spPr>
            <a:xfrm>
              <a:off x="2634869" y="5162582"/>
              <a:ext cx="1089" cy="60174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>
              <a:stCxn id="65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endCxn id="56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63" name="Gerader Verbinder 62"/>
            <p:cNvCxnSpPr>
              <a:stCxn id="65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 64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66" name="Gerader Verbinder 6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62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err="1" smtClean="0"/>
                <a:t>Listener</a:t>
              </a:r>
              <a:endParaRPr lang="de-DE" sz="1050" dirty="0"/>
            </a:p>
          </p:txBody>
        </p:sp>
        <p:cxnSp>
          <p:nvCxnSpPr>
            <p:cNvPr id="69" name="Gerader Verbinder 68"/>
            <p:cNvCxnSpPr>
              <a:stCxn id="68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bgerundetes Rechteck 69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reihandform 3"/>
          <p:cNvSpPr/>
          <p:nvPr/>
        </p:nvSpPr>
        <p:spPr>
          <a:xfrm>
            <a:off x="706295" y="2711669"/>
            <a:ext cx="3071123" cy="3039592"/>
          </a:xfrm>
          <a:custGeom>
            <a:avLst/>
            <a:gdLst>
              <a:gd name="connsiteX0" fmla="*/ 0 w 3071123"/>
              <a:gd name="connsiteY0" fmla="*/ 0 h 3039592"/>
              <a:gd name="connsiteX1" fmla="*/ 2472033 w 3071123"/>
              <a:gd name="connsiteY1" fmla="*/ 0 h 3039592"/>
              <a:gd name="connsiteX2" fmla="*/ 2472033 w 3071123"/>
              <a:gd name="connsiteY2" fmla="*/ 1381059 h 3039592"/>
              <a:gd name="connsiteX3" fmla="*/ 3071123 w 3071123"/>
              <a:gd name="connsiteY3" fmla="*/ 1381059 h 3039592"/>
              <a:gd name="connsiteX4" fmla="*/ 3071123 w 3071123"/>
              <a:gd name="connsiteY4" fmla="*/ 3039592 h 3039592"/>
              <a:gd name="connsiteX5" fmla="*/ 12613 w 3071123"/>
              <a:gd name="connsiteY5" fmla="*/ 3039592 h 3039592"/>
              <a:gd name="connsiteX6" fmla="*/ 0 w 3071123"/>
              <a:gd name="connsiteY6" fmla="*/ 0 h 303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1123" h="3039592">
                <a:moveTo>
                  <a:pt x="0" y="0"/>
                </a:moveTo>
                <a:lnTo>
                  <a:pt x="2472033" y="0"/>
                </a:lnTo>
                <a:lnTo>
                  <a:pt x="2472033" y="1381059"/>
                </a:lnTo>
                <a:lnTo>
                  <a:pt x="3071123" y="1381059"/>
                </a:lnTo>
                <a:lnTo>
                  <a:pt x="3071123" y="3039592"/>
                </a:lnTo>
                <a:lnTo>
                  <a:pt x="12613" y="3039592"/>
                </a:lnTo>
                <a:cubicBezTo>
                  <a:pt x="8409" y="2026395"/>
                  <a:pt x="4204" y="1013197"/>
                  <a:pt x="0" y="0"/>
                </a:cubicBez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543133" y="511495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In-Memory</a:t>
            </a:r>
          </a:p>
          <a:p>
            <a:r>
              <a:rPr lang="de-DE" sz="1400" dirty="0" smtClean="0"/>
              <a:t>Datenbank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08160" y="868781"/>
            <a:ext cx="3606772" cy="5142452"/>
          </a:xfrm>
          <a:custGeom>
            <a:avLst/>
            <a:gdLst>
              <a:gd name="connsiteX0" fmla="*/ 0 w 3606772"/>
              <a:gd name="connsiteY0" fmla="*/ 0 h 5099064"/>
              <a:gd name="connsiteX1" fmla="*/ 3606772 w 3606772"/>
              <a:gd name="connsiteY1" fmla="*/ 0 h 5099064"/>
              <a:gd name="connsiteX2" fmla="*/ 3606772 w 3606772"/>
              <a:gd name="connsiteY2" fmla="*/ 4024813 h 5099064"/>
              <a:gd name="connsiteX3" fmla="*/ 3606772 w 3606772"/>
              <a:gd name="connsiteY3" fmla="*/ 4100932 h 5099064"/>
              <a:gd name="connsiteX4" fmla="*/ 3606772 w 3606772"/>
              <a:gd name="connsiteY4" fmla="*/ 5099064 h 5099064"/>
              <a:gd name="connsiteX5" fmla="*/ 1618998 w 3606772"/>
              <a:gd name="connsiteY5" fmla="*/ 5099064 h 5099064"/>
              <a:gd name="connsiteX6" fmla="*/ 1618998 w 3606772"/>
              <a:gd name="connsiteY6" fmla="*/ 4100932 h 5099064"/>
              <a:gd name="connsiteX7" fmla="*/ 0 w 3606772"/>
              <a:gd name="connsiteY7" fmla="*/ 4100932 h 50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772" h="5099064">
                <a:moveTo>
                  <a:pt x="0" y="0"/>
                </a:moveTo>
                <a:lnTo>
                  <a:pt x="3606772" y="0"/>
                </a:lnTo>
                <a:lnTo>
                  <a:pt x="3606772" y="4024813"/>
                </a:lnTo>
                <a:lnTo>
                  <a:pt x="3606772" y="4100932"/>
                </a:lnTo>
                <a:lnTo>
                  <a:pt x="3606772" y="5099064"/>
                </a:lnTo>
                <a:lnTo>
                  <a:pt x="1618998" y="5099064"/>
                </a:lnTo>
                <a:lnTo>
                  <a:pt x="1618998" y="4100932"/>
                </a:lnTo>
                <a:lnTo>
                  <a:pt x="0" y="41009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700202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9" y="1259367"/>
            <a:ext cx="1880240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Public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931399" y="2918704"/>
            <a:ext cx="804994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Live HTTP Client</a:t>
            </a:r>
            <a:endParaRPr lang="de-DE" sz="9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2797618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4" idx="1"/>
          </p:cNvCxnSpPr>
          <p:nvPr/>
        </p:nvCxnSpPr>
        <p:spPr>
          <a:xfrm flipH="1">
            <a:off x="1008301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905238" y="311167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3125574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228633" y="1322577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2560830" y="1262389"/>
            <a:ext cx="975673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Internal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47" name="Rechteck 46"/>
          <p:cNvSpPr/>
          <p:nvPr/>
        </p:nvSpPr>
        <p:spPr>
          <a:xfrm rot="16200000">
            <a:off x="2958529" y="2043301"/>
            <a:ext cx="750733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Stub</a:t>
            </a:r>
            <a:r>
              <a:rPr lang="de-DE" sz="800" dirty="0" smtClean="0"/>
              <a:t> HTTP Client</a:t>
            </a:r>
            <a:endParaRPr lang="de-DE" sz="800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2908625" y="2231878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3318937" y="1662707"/>
            <a:ext cx="1670" cy="2135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066044" y="4931815"/>
            <a:ext cx="1681008" cy="8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 Memory Datastore</a:t>
            </a:r>
            <a:endParaRPr lang="de-DE" sz="1400" dirty="0"/>
          </a:p>
        </p:txBody>
      </p:sp>
      <p:cxnSp>
        <p:nvCxnSpPr>
          <p:cNvPr id="52" name="Gerader Verbinder 51"/>
          <p:cNvCxnSpPr>
            <a:endCxn id="51" idx="0"/>
          </p:cNvCxnSpPr>
          <p:nvPr/>
        </p:nvCxnSpPr>
        <p:spPr>
          <a:xfrm>
            <a:off x="2905237" y="4699523"/>
            <a:ext cx="1311" cy="232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600582" y="4189991"/>
            <a:ext cx="3078660" cy="1756316"/>
          </a:xfrm>
          <a:custGeom>
            <a:avLst/>
            <a:gdLst>
              <a:gd name="connsiteX0" fmla="*/ 0 w 3132767"/>
              <a:gd name="connsiteY0" fmla="*/ 0 h 1756316"/>
              <a:gd name="connsiteX1" fmla="*/ 3132767 w 3132767"/>
              <a:gd name="connsiteY1" fmla="*/ 0 h 1756316"/>
              <a:gd name="connsiteX2" fmla="*/ 3132767 w 3132767"/>
              <a:gd name="connsiteY2" fmla="*/ 592056 h 1756316"/>
              <a:gd name="connsiteX3" fmla="*/ 979328 w 3132767"/>
              <a:gd name="connsiteY3" fmla="*/ 592056 h 1756316"/>
              <a:gd name="connsiteX4" fmla="*/ 979328 w 3132767"/>
              <a:gd name="connsiteY4" fmla="*/ 1756316 h 1756316"/>
              <a:gd name="connsiteX5" fmla="*/ 0 w 3132767"/>
              <a:gd name="connsiteY5" fmla="*/ 1756316 h 175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767" h="1756316">
                <a:moveTo>
                  <a:pt x="0" y="0"/>
                </a:moveTo>
                <a:lnTo>
                  <a:pt x="3132767" y="0"/>
                </a:lnTo>
                <a:lnTo>
                  <a:pt x="3132767" y="592056"/>
                </a:lnTo>
                <a:lnTo>
                  <a:pt x="979328" y="592056"/>
                </a:lnTo>
                <a:lnTo>
                  <a:pt x="979328" y="1756316"/>
                </a:lnTo>
                <a:lnTo>
                  <a:pt x="0" y="1756316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21275" y="1110242"/>
            <a:ext cx="3278855" cy="4774040"/>
          </a:xfrm>
          <a:custGeom>
            <a:avLst/>
            <a:gdLst>
              <a:gd name="connsiteX0" fmla="*/ 0 w 3278855"/>
              <a:gd name="connsiteY0" fmla="*/ 0 h 4774040"/>
              <a:gd name="connsiteX1" fmla="*/ 3278855 w 3278855"/>
              <a:gd name="connsiteY1" fmla="*/ 0 h 4774040"/>
              <a:gd name="connsiteX2" fmla="*/ 3278855 w 3278855"/>
              <a:gd name="connsiteY2" fmla="*/ 1543882 h 4774040"/>
              <a:gd name="connsiteX3" fmla="*/ 2510543 w 3278855"/>
              <a:gd name="connsiteY3" fmla="*/ 1543882 h 4774040"/>
              <a:gd name="connsiteX4" fmla="*/ 2510543 w 3278855"/>
              <a:gd name="connsiteY4" fmla="*/ 2452751 h 4774040"/>
              <a:gd name="connsiteX5" fmla="*/ 3278855 w 3278855"/>
              <a:gd name="connsiteY5" fmla="*/ 2452751 h 4774040"/>
              <a:gd name="connsiteX6" fmla="*/ 3278855 w 3278855"/>
              <a:gd name="connsiteY6" fmla="*/ 4774040 h 4774040"/>
              <a:gd name="connsiteX7" fmla="*/ 1490444 w 3278855"/>
              <a:gd name="connsiteY7" fmla="*/ 4774040 h 4774040"/>
              <a:gd name="connsiteX8" fmla="*/ 1490444 w 3278855"/>
              <a:gd name="connsiteY8" fmla="*/ 3810396 h 4774040"/>
              <a:gd name="connsiteX9" fmla="*/ 0 w 3278855"/>
              <a:gd name="connsiteY9" fmla="*/ 3810396 h 477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855" h="4774040">
                <a:moveTo>
                  <a:pt x="0" y="0"/>
                </a:moveTo>
                <a:lnTo>
                  <a:pt x="3278855" y="0"/>
                </a:lnTo>
                <a:lnTo>
                  <a:pt x="3278855" y="1543882"/>
                </a:lnTo>
                <a:lnTo>
                  <a:pt x="2510543" y="1543882"/>
                </a:lnTo>
                <a:lnTo>
                  <a:pt x="2510543" y="2452751"/>
                </a:lnTo>
                <a:lnTo>
                  <a:pt x="3278855" y="2452751"/>
                </a:lnTo>
                <a:lnTo>
                  <a:pt x="3278855" y="4774040"/>
                </a:lnTo>
                <a:lnTo>
                  <a:pt x="1490444" y="4774040"/>
                </a:lnTo>
                <a:lnTo>
                  <a:pt x="1490444" y="3810396"/>
                </a:lnTo>
                <a:lnTo>
                  <a:pt x="0" y="3810396"/>
                </a:lnTo>
                <a:close/>
              </a:path>
            </a:pathLst>
          </a:custGeom>
          <a:noFill/>
          <a:ln w="381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38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919559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</a:t>
            </a:r>
            <a:r>
              <a:rPr lang="en-US" sz="1200" dirty="0" smtClean="0"/>
              <a:t>Joe“}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919558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</a:t>
            </a:r>
            <a:r>
              <a:rPr lang="en-US" sz="1200" dirty="0" smtClean="0"/>
              <a:t>, "</a:t>
            </a:r>
            <a:r>
              <a:rPr lang="en-US" sz="1200" dirty="0"/>
              <a:t>age": 24 </a:t>
            </a:r>
            <a:r>
              <a:rPr lang="en-US" sz="1200" dirty="0" smtClean="0"/>
              <a:t>}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715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99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40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3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66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77182" y="610150"/>
            <a:ext cx="4241767" cy="5176700"/>
            <a:chOff x="1160342" y="1563939"/>
            <a:chExt cx="2932386" cy="3578717"/>
          </a:xfrm>
        </p:grpSpPr>
        <p:sp>
          <p:nvSpPr>
            <p:cNvPr id="5" name="Rechteck 4"/>
            <p:cNvSpPr/>
            <p:nvPr/>
          </p:nvSpPr>
          <p:spPr>
            <a:xfrm>
              <a:off x="1548172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2946574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2946574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gelmäßiges Fünfeck 8"/>
            <p:cNvSpPr/>
            <p:nvPr/>
          </p:nvSpPr>
          <p:spPr>
            <a:xfrm>
              <a:off x="1548172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160342" y="1563939"/>
              <a:ext cx="2932386" cy="293238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287594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Monolithische Architektur</a:t>
              </a:r>
              <a:endParaRPr lang="de-DE" b="1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79954" y="993276"/>
            <a:ext cx="3873619" cy="4793574"/>
            <a:chOff x="5339749" y="1828799"/>
            <a:chExt cx="2677881" cy="3313857"/>
          </a:xfrm>
        </p:grpSpPr>
        <p:sp>
          <p:nvSpPr>
            <p:cNvPr id="16" name="Rechteck 15"/>
            <p:cNvSpPr/>
            <p:nvPr/>
          </p:nvSpPr>
          <p:spPr>
            <a:xfrm>
              <a:off x="5610420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7008822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leichschenkliges Dreieck 17"/>
            <p:cNvSpPr/>
            <p:nvPr/>
          </p:nvSpPr>
          <p:spPr>
            <a:xfrm>
              <a:off x="7008822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gelmäßiges Fünfeck 18"/>
            <p:cNvSpPr/>
            <p:nvPr/>
          </p:nvSpPr>
          <p:spPr>
            <a:xfrm>
              <a:off x="5610420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481145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887954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481145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880072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339749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Microservice</a:t>
              </a:r>
              <a:r>
                <a:rPr lang="de-DE" b="1" dirty="0" smtClean="0"/>
                <a:t> Architektur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12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63202" y="1109893"/>
            <a:ext cx="1519796" cy="86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63202" y="3879368"/>
            <a:ext cx="1519796" cy="863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</p:cNvCxnSpPr>
          <p:nvPr/>
        </p:nvCxnSpPr>
        <p:spPr>
          <a:xfrm>
            <a:off x="2182998" y="1541868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182998" y="4311343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4" idx="3"/>
          </p:cNvCxnSpPr>
          <p:nvPr/>
        </p:nvCxnSpPr>
        <p:spPr>
          <a:xfrm>
            <a:off x="2182998" y="1541868"/>
            <a:ext cx="12160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399046" y="1547123"/>
            <a:ext cx="889175" cy="2761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288221" y="4308191"/>
            <a:ext cx="113511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423338" y="1547123"/>
            <a:ext cx="661626" cy="27610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084964" y="1547123"/>
            <a:ext cx="1519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742734" y="1176215"/>
            <a:ext cx="22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 Ergebnis warten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154036" y="2278670"/>
            <a:ext cx="22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Entfernte Prozedur aufrufen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5" idx="0"/>
          </p:cNvCxnSpPr>
          <p:nvPr/>
        </p:nvCxnSpPr>
        <p:spPr>
          <a:xfrm flipV="1">
            <a:off x="2276541" y="1629131"/>
            <a:ext cx="1040524" cy="64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4360274">
            <a:off x="3645142" y="2959310"/>
            <a:ext cx="8787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 rot="16984393">
            <a:off x="5197912" y="3039877"/>
            <a:ext cx="644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reply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506251" y="4399149"/>
            <a:ext cx="246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/>
              <a:t>Methode wird lokal ausgeführt, Ergebnis wird zurückgeliefert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648870" y="2437376"/>
            <a:ext cx="224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Rückkehr aus Aufruf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0"/>
          </p:cNvCxnSpPr>
          <p:nvPr/>
        </p:nvCxnSpPr>
        <p:spPr>
          <a:xfrm flipH="1" flipV="1">
            <a:off x="6173777" y="1629132"/>
            <a:ext cx="1597598" cy="8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8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6772866" y="2252366"/>
            <a:ext cx="1582858" cy="1582857"/>
            <a:chOff x="2169335" y="1829852"/>
            <a:chExt cx="1582858" cy="1582857"/>
          </a:xfrm>
        </p:grpSpPr>
        <p:sp>
          <p:nvSpPr>
            <p:cNvPr id="4" name="Abgerundetes Rechteck 3"/>
            <p:cNvSpPr/>
            <p:nvPr/>
          </p:nvSpPr>
          <p:spPr>
            <a:xfrm>
              <a:off x="2169335" y="1829852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169335" y="2384798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2169335" y="2939744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467362" y="197384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467362" y="2532467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3476296" y="308741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307546" y="1980675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307546" y="3087413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2515" y="2188500"/>
            <a:ext cx="1885556" cy="1710584"/>
            <a:chOff x="889174" y="3456852"/>
            <a:chExt cx="1885556" cy="1710584"/>
          </a:xfrm>
        </p:grpSpPr>
        <p:sp>
          <p:nvSpPr>
            <p:cNvPr id="21" name="Freihandform 20"/>
            <p:cNvSpPr/>
            <p:nvPr/>
          </p:nvSpPr>
          <p:spPr>
            <a:xfrm>
              <a:off x="1403128" y="4712838"/>
              <a:ext cx="857644" cy="454598"/>
            </a:xfrm>
            <a:custGeom>
              <a:avLst/>
              <a:gdLst>
                <a:gd name="connsiteX0" fmla="*/ 326874 w 857644"/>
                <a:gd name="connsiteY0" fmla="*/ 0 h 454598"/>
                <a:gd name="connsiteX1" fmla="*/ 530771 w 857644"/>
                <a:gd name="connsiteY1" fmla="*/ 0 h 454598"/>
                <a:gd name="connsiteX2" fmla="*/ 581747 w 857644"/>
                <a:gd name="connsiteY2" fmla="*/ 50976 h 454598"/>
                <a:gd name="connsiteX3" fmla="*/ 581747 w 857644"/>
                <a:gd name="connsiteY3" fmla="*/ 363131 h 454598"/>
                <a:gd name="connsiteX4" fmla="*/ 580430 w 857644"/>
                <a:gd name="connsiteY4" fmla="*/ 366311 h 454598"/>
                <a:gd name="connsiteX5" fmla="*/ 842929 w 857644"/>
                <a:gd name="connsiteY5" fmla="*/ 366311 h 454598"/>
                <a:gd name="connsiteX6" fmla="*/ 857644 w 857644"/>
                <a:gd name="connsiteY6" fmla="*/ 381026 h 454598"/>
                <a:gd name="connsiteX7" fmla="*/ 857644 w 857644"/>
                <a:gd name="connsiteY7" fmla="*/ 439883 h 454598"/>
                <a:gd name="connsiteX8" fmla="*/ 842929 w 857644"/>
                <a:gd name="connsiteY8" fmla="*/ 454598 h 454598"/>
                <a:gd name="connsiteX9" fmla="*/ 14715 w 857644"/>
                <a:gd name="connsiteY9" fmla="*/ 454598 h 454598"/>
                <a:gd name="connsiteX10" fmla="*/ 0 w 857644"/>
                <a:gd name="connsiteY10" fmla="*/ 439883 h 454598"/>
                <a:gd name="connsiteX11" fmla="*/ 0 w 857644"/>
                <a:gd name="connsiteY11" fmla="*/ 381026 h 454598"/>
                <a:gd name="connsiteX12" fmla="*/ 14715 w 857644"/>
                <a:gd name="connsiteY12" fmla="*/ 366311 h 454598"/>
                <a:gd name="connsiteX13" fmla="*/ 277215 w 857644"/>
                <a:gd name="connsiteY13" fmla="*/ 366311 h 454598"/>
                <a:gd name="connsiteX14" fmla="*/ 275898 w 857644"/>
                <a:gd name="connsiteY14" fmla="*/ 363131 h 454598"/>
                <a:gd name="connsiteX15" fmla="*/ 275898 w 857644"/>
                <a:gd name="connsiteY15" fmla="*/ 50976 h 454598"/>
                <a:gd name="connsiteX16" fmla="*/ 326874 w 857644"/>
                <a:gd name="connsiteY16" fmla="*/ 0 h 45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57644" h="454598">
                  <a:moveTo>
                    <a:pt x="326874" y="0"/>
                  </a:moveTo>
                  <a:lnTo>
                    <a:pt x="530771" y="0"/>
                  </a:lnTo>
                  <a:cubicBezTo>
                    <a:pt x="558924" y="0"/>
                    <a:pt x="581747" y="22823"/>
                    <a:pt x="581747" y="50976"/>
                  </a:cubicBezTo>
                  <a:lnTo>
                    <a:pt x="581747" y="363131"/>
                  </a:lnTo>
                  <a:lnTo>
                    <a:pt x="580430" y="366311"/>
                  </a:lnTo>
                  <a:lnTo>
                    <a:pt x="842929" y="366311"/>
                  </a:lnTo>
                  <a:cubicBezTo>
                    <a:pt x="851056" y="366311"/>
                    <a:pt x="857644" y="372899"/>
                    <a:pt x="857644" y="381026"/>
                  </a:cubicBezTo>
                  <a:lnTo>
                    <a:pt x="857644" y="439883"/>
                  </a:lnTo>
                  <a:cubicBezTo>
                    <a:pt x="857644" y="448010"/>
                    <a:pt x="851056" y="454598"/>
                    <a:pt x="842929" y="454598"/>
                  </a:cubicBezTo>
                  <a:lnTo>
                    <a:pt x="14715" y="454598"/>
                  </a:lnTo>
                  <a:cubicBezTo>
                    <a:pt x="6588" y="454598"/>
                    <a:pt x="0" y="448010"/>
                    <a:pt x="0" y="439883"/>
                  </a:cubicBezTo>
                  <a:lnTo>
                    <a:pt x="0" y="381026"/>
                  </a:lnTo>
                  <a:cubicBezTo>
                    <a:pt x="0" y="372899"/>
                    <a:pt x="6588" y="366311"/>
                    <a:pt x="14715" y="366311"/>
                  </a:cubicBezTo>
                  <a:lnTo>
                    <a:pt x="277215" y="366311"/>
                  </a:lnTo>
                  <a:lnTo>
                    <a:pt x="275898" y="363131"/>
                  </a:lnTo>
                  <a:lnTo>
                    <a:pt x="275898" y="50976"/>
                  </a:lnTo>
                  <a:cubicBezTo>
                    <a:pt x="275898" y="22823"/>
                    <a:pt x="298721" y="0"/>
                    <a:pt x="326874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889174" y="3456852"/>
              <a:ext cx="1885556" cy="13127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982913" y="3573015"/>
              <a:ext cx="1698077" cy="10804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2774731" y="2485169"/>
            <a:ext cx="3367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2774731" y="3647613"/>
            <a:ext cx="3367515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60599" y="193533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1"/>
                </a:solidFill>
              </a:rPr>
              <a:t>GET  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movieservice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/MV004</a:t>
            </a:r>
            <a:endParaRPr lang="de-DE" b="1" dirty="0">
              <a:ln w="0"/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80226" y="97115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928951" y="982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Resource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77914" y="2660204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Client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737653" y="2843738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Server</a:t>
            </a:r>
            <a:endParaRPr lang="de-DE" sz="2000" b="1" dirty="0">
              <a:solidFill>
                <a:schemeClr val="bg1"/>
              </a:solidFill>
            </a:endParaRPr>
          </a:p>
        </p:txBody>
      </p:sp>
      <p:cxnSp>
        <p:nvCxnSpPr>
          <p:cNvPr id="33" name="Gerader Verbinder 32"/>
          <p:cNvCxnSpPr/>
          <p:nvPr/>
        </p:nvCxnSpPr>
        <p:spPr>
          <a:xfrm>
            <a:off x="2617076" y="1929024"/>
            <a:ext cx="53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7" idx="3"/>
          </p:cNvCxnSpPr>
          <p:nvPr/>
        </p:nvCxnSpPr>
        <p:spPr>
          <a:xfrm>
            <a:off x="2308071" y="1155821"/>
            <a:ext cx="577019" cy="77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400094" y="1929024"/>
            <a:ext cx="3038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>
          <a:xfrm flipH="1">
            <a:off x="5461175" y="1167658"/>
            <a:ext cx="467776" cy="77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499835" y="3835221"/>
            <a:ext cx="470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HTTP/1.1 200 OK</a:t>
            </a:r>
          </a:p>
          <a:p>
            <a:endParaRPr lang="de-DE" b="1" dirty="0">
              <a:ln w="0"/>
              <a:solidFill>
                <a:schemeClr val="accent2"/>
              </a:solidFill>
            </a:endParaRP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&lt;?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xml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version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=„1.0“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encoding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=„UTF-8“&gt;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&lt;Movie&gt;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&gt;Roberto&lt;/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&gt;MV004&lt;/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&lt;title&gt;Life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Is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Wonderful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&lt;/title&gt;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&lt;/Movie&gt;</a:t>
            </a:r>
          </a:p>
        </p:txBody>
      </p:sp>
      <p:cxnSp>
        <p:nvCxnSpPr>
          <p:cNvPr id="47" name="Gerader Verbinder 46"/>
          <p:cNvCxnSpPr/>
          <p:nvPr/>
        </p:nvCxnSpPr>
        <p:spPr>
          <a:xfrm>
            <a:off x="2474610" y="4496326"/>
            <a:ext cx="0" cy="153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52381" y="545592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Repräsentation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3"/>
          </p:cNvCxnSpPr>
          <p:nvPr/>
        </p:nvCxnSpPr>
        <p:spPr>
          <a:xfrm flipV="1">
            <a:off x="1873338" y="5262530"/>
            <a:ext cx="601272" cy="3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7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118242" y="506817"/>
            <a:ext cx="8907517" cy="2532772"/>
            <a:chOff x="0" y="103221"/>
            <a:chExt cx="8907517" cy="2532772"/>
          </a:xfrm>
        </p:grpSpPr>
        <p:sp>
          <p:nvSpPr>
            <p:cNvPr id="4" name="Abgerundetes Rechteck 3"/>
            <p:cNvSpPr/>
            <p:nvPr/>
          </p:nvSpPr>
          <p:spPr>
            <a:xfrm>
              <a:off x="895481" y="1109891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Zahlung erwartet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065867" y="1872942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storniert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3065867" y="346840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Vorbereiten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236253" y="346839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Bereit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7406639" y="346839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Fertig</a:t>
              </a:r>
              <a:endParaRPr lang="de-DE" dirty="0"/>
            </a:p>
          </p:txBody>
        </p:sp>
        <p:cxnSp>
          <p:nvCxnSpPr>
            <p:cNvPr id="12" name="Gerade Verbindung mit Pfeil 11"/>
            <p:cNvCxnSpPr>
              <a:endCxn id="4" idx="1"/>
            </p:cNvCxnSpPr>
            <p:nvPr/>
          </p:nvCxnSpPr>
          <p:spPr>
            <a:xfrm>
              <a:off x="0" y="1491416"/>
              <a:ext cx="89548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4" idx="3"/>
              <a:endCxn id="8" idx="1"/>
            </p:cNvCxnSpPr>
            <p:nvPr/>
          </p:nvCxnSpPr>
          <p:spPr>
            <a:xfrm flipV="1">
              <a:off x="2396359" y="728366"/>
              <a:ext cx="669508" cy="763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4" idx="3"/>
              <a:endCxn id="7" idx="1"/>
            </p:cNvCxnSpPr>
            <p:nvPr/>
          </p:nvCxnSpPr>
          <p:spPr>
            <a:xfrm>
              <a:off x="2396359" y="1491417"/>
              <a:ext cx="669508" cy="763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8" idx="3"/>
              <a:endCxn id="9" idx="1"/>
            </p:cNvCxnSpPr>
            <p:nvPr/>
          </p:nvCxnSpPr>
          <p:spPr>
            <a:xfrm flipV="1">
              <a:off x="4566745" y="728365"/>
              <a:ext cx="66950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9" idx="3"/>
              <a:endCxn id="10" idx="1"/>
            </p:cNvCxnSpPr>
            <p:nvPr/>
          </p:nvCxnSpPr>
          <p:spPr>
            <a:xfrm>
              <a:off x="6737131" y="728365"/>
              <a:ext cx="6695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ihandform 46"/>
            <p:cNvSpPr/>
            <p:nvPr/>
          </p:nvSpPr>
          <p:spPr>
            <a:xfrm>
              <a:off x="1216239" y="506821"/>
              <a:ext cx="859362" cy="603069"/>
            </a:xfrm>
            <a:custGeom>
              <a:avLst/>
              <a:gdLst>
                <a:gd name="connsiteX0" fmla="*/ 812176 w 859362"/>
                <a:gd name="connsiteY0" fmla="*/ 603069 h 603069"/>
                <a:gd name="connsiteX1" fmla="*/ 837401 w 859362"/>
                <a:gd name="connsiteY1" fmla="*/ 85960 h 603069"/>
                <a:gd name="connsiteX2" fmla="*/ 534703 w 859362"/>
                <a:gd name="connsiteY2" fmla="*/ 10285 h 603069"/>
                <a:gd name="connsiteX3" fmla="*/ 11288 w 859362"/>
                <a:gd name="connsiteY3" fmla="*/ 193165 h 603069"/>
                <a:gd name="connsiteX4" fmla="*/ 206780 w 859362"/>
                <a:gd name="connsiteY4" fmla="*/ 558925 h 60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362" h="603069">
                  <a:moveTo>
                    <a:pt x="812176" y="603069"/>
                  </a:moveTo>
                  <a:cubicBezTo>
                    <a:pt x="847911" y="393913"/>
                    <a:pt x="883647" y="184757"/>
                    <a:pt x="837401" y="85960"/>
                  </a:cubicBezTo>
                  <a:cubicBezTo>
                    <a:pt x="791155" y="-12837"/>
                    <a:pt x="672388" y="-7583"/>
                    <a:pt x="534703" y="10285"/>
                  </a:cubicBezTo>
                  <a:cubicBezTo>
                    <a:pt x="397017" y="28152"/>
                    <a:pt x="65942" y="101725"/>
                    <a:pt x="11288" y="193165"/>
                  </a:cubicBezTo>
                  <a:cubicBezTo>
                    <a:pt x="-43366" y="284605"/>
                    <a:pt x="113238" y="508475"/>
                    <a:pt x="206780" y="558925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78332" y="1109890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478804" y="103221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</a:p>
          </p:txBody>
        </p:sp>
        <p:sp>
          <p:nvSpPr>
            <p:cNvPr id="50" name="Ellipse 49"/>
            <p:cNvSpPr/>
            <p:nvPr/>
          </p:nvSpPr>
          <p:spPr>
            <a:xfrm>
              <a:off x="2448717" y="728364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</a:p>
          </p:txBody>
        </p:sp>
        <p:sp>
          <p:nvSpPr>
            <p:cNvPr id="51" name="Ellipse 50"/>
            <p:cNvSpPr/>
            <p:nvPr/>
          </p:nvSpPr>
          <p:spPr>
            <a:xfrm>
              <a:off x="2448717" y="1924964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</a:p>
          </p:txBody>
        </p:sp>
        <p:sp>
          <p:nvSpPr>
            <p:cNvPr id="52" name="Ellipse 51"/>
            <p:cNvSpPr/>
            <p:nvPr/>
          </p:nvSpPr>
          <p:spPr>
            <a:xfrm>
              <a:off x="4734383" y="270336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6908972" y="264029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</a:p>
          </p:txBody>
        </p:sp>
      </p:grp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17410"/>
              </p:ext>
            </p:extLst>
          </p:nvPr>
        </p:nvGraphicFramePr>
        <p:xfrm>
          <a:off x="118241" y="3317063"/>
          <a:ext cx="8907518" cy="325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650"/>
                <a:gridCol w="2696817"/>
                <a:gridCol w="2696817"/>
                <a:gridCol w="2070234"/>
              </a:tblGrid>
              <a:tr h="36155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Schritt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Methode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URI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Aktion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POST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erstellen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POST/PATCH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bearbeiten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DELETE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stornieren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PUT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payment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Bezahlen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Bestellstatus zyklisch</a:t>
                      </a:r>
                      <a:r>
                        <a:rPr lang="de-DE" sz="1400" baseline="0" dirty="0" smtClean="0"/>
                        <a:t> Abfragen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receipt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Quittung abrufen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DELETE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receipt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Bestellprozess abschließen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2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91258" y="225614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332829" y="1683763"/>
            <a:ext cx="2478340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4"/>
            <a:endCxn id="7" idx="0"/>
          </p:cNvCxnSpPr>
          <p:nvPr/>
        </p:nvCxnSpPr>
        <p:spPr>
          <a:xfrm flipH="1">
            <a:off x="4571999" y="1387099"/>
            <a:ext cx="2" cy="296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bgerundetes Rechteck 9"/>
          <p:cNvSpPr/>
          <p:nvPr/>
        </p:nvSpPr>
        <p:spPr>
          <a:xfrm>
            <a:off x="245942" y="3266615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3262864" y="3266614"/>
            <a:ext cx="2609065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286689" y="3266614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7" idx="2"/>
            <a:endCxn id="11" idx="0"/>
          </p:cNvCxnSpPr>
          <p:nvPr/>
        </p:nvCxnSpPr>
        <p:spPr>
          <a:xfrm flipH="1">
            <a:off x="4567397" y="2106279"/>
            <a:ext cx="4602" cy="11603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>
            <a:stCxn id="7" idx="2"/>
          </p:cNvCxnSpPr>
          <p:nvPr/>
        </p:nvCxnSpPr>
        <p:spPr>
          <a:xfrm>
            <a:off x="4571999" y="2106279"/>
            <a:ext cx="1847720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stCxn id="7" idx="2"/>
          </p:cNvCxnSpPr>
          <p:nvPr/>
        </p:nvCxnSpPr>
        <p:spPr>
          <a:xfrm flipH="1">
            <a:off x="2736892" y="2106279"/>
            <a:ext cx="1835107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546937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570762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87684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 rot="16200000">
            <a:off x="625956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4" name="Rechteck 33"/>
          <p:cNvSpPr/>
          <p:nvPr/>
        </p:nvSpPr>
        <p:spPr>
          <a:xfrm rot="16200000">
            <a:off x="-798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5" name="Rechteck 34"/>
          <p:cNvSpPr/>
          <p:nvPr/>
        </p:nvSpPr>
        <p:spPr>
          <a:xfrm rot="16200000">
            <a:off x="1331788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 rot="16200000">
            <a:off x="3646332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7" name="Rechteck 36"/>
          <p:cNvSpPr/>
          <p:nvPr/>
        </p:nvSpPr>
        <p:spPr>
          <a:xfrm rot="16200000">
            <a:off x="2940499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Rechteck 37"/>
          <p:cNvSpPr/>
          <p:nvPr/>
        </p:nvSpPr>
        <p:spPr>
          <a:xfrm rot="16200000">
            <a:off x="4352164" y="4541365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Rechteck 38"/>
          <p:cNvSpPr/>
          <p:nvPr/>
        </p:nvSpPr>
        <p:spPr>
          <a:xfrm rot="16200000">
            <a:off x="67090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40" name="Rechteck 39"/>
          <p:cNvSpPr/>
          <p:nvPr/>
        </p:nvSpPr>
        <p:spPr>
          <a:xfrm rot="16200000">
            <a:off x="6003244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1" name="Rechteck 40"/>
          <p:cNvSpPr/>
          <p:nvPr/>
        </p:nvSpPr>
        <p:spPr>
          <a:xfrm rot="16200000">
            <a:off x="7414909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547194" y="3794940"/>
            <a:ext cx="631065" cy="12995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527685" y="3821563"/>
            <a:ext cx="631065" cy="14136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647311" y="3821563"/>
            <a:ext cx="631065" cy="15231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934863" y="3821563"/>
            <a:ext cx="631065" cy="14670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958806" y="3821563"/>
            <a:ext cx="631065" cy="10098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017091" y="3821563"/>
            <a:ext cx="631065" cy="12011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 rot="18900000">
            <a:off x="457718" y="5862115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 rot="18900000">
            <a:off x="1164092" y="586196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18900000">
            <a:off x="1868722" y="587085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 rot="18900000">
            <a:off x="3435841" y="588629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 rot="18900000">
            <a:off x="4142215" y="5886138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 rot="18900000">
            <a:off x="4846845" y="589502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 rot="18900000">
            <a:off x="6520136" y="586601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 rot="18900000">
            <a:off x="7226510" y="5865859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18900000">
            <a:off x="7931140" y="5874747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C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8463985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1" idx="1"/>
          </p:cNvCxnSpPr>
          <p:nvPr/>
        </p:nvCxnSpPr>
        <p:spPr>
          <a:xfrm rot="16200000" flipH="1">
            <a:off x="5621534" y="3953868"/>
            <a:ext cx="1769956" cy="750795"/>
          </a:xfrm>
          <a:prstGeom prst="curvedConnector3">
            <a:avLst>
              <a:gd name="adj1" fmla="val 51782"/>
            </a:avLst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1" idx="2"/>
          </p:cNvCxnSpPr>
          <p:nvPr/>
        </p:nvCxnSpPr>
        <p:spPr>
          <a:xfrm flipV="1">
            <a:off x="4146564" y="3444288"/>
            <a:ext cx="1382558" cy="541729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  <a:endCxn id="31" idx="1"/>
          </p:cNvCxnSpPr>
          <p:nvPr/>
        </p:nvCxnSpPr>
        <p:spPr>
          <a:xfrm flipV="1">
            <a:off x="5063705" y="3444288"/>
            <a:ext cx="1067410" cy="2231588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1" idx="2"/>
          </p:cNvCxnSpPr>
          <p:nvPr/>
        </p:nvCxnSpPr>
        <p:spPr>
          <a:xfrm rot="5400000" flipH="1" flipV="1">
            <a:off x="3105508" y="2792278"/>
            <a:ext cx="1771603" cy="3075625"/>
          </a:xfrm>
          <a:prstGeom prst="curvedConnector3">
            <a:avLst>
              <a:gd name="adj1" fmla="val 25083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475327" y="64138"/>
            <a:ext cx="2647068" cy="1221900"/>
            <a:chOff x="6327779" y="163412"/>
            <a:chExt cx="2647068" cy="1221900"/>
          </a:xfrm>
        </p:grpSpPr>
        <p:sp>
          <p:nvSpPr>
            <p:cNvPr id="6" name="Textfeld 5"/>
            <p:cNvSpPr txBox="1"/>
            <p:nvPr/>
          </p:nvSpPr>
          <p:spPr>
            <a:xfrm>
              <a:off x="6784824" y="163412"/>
              <a:ext cx="1813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6"/>
                  </a:solidFill>
                </a:rPr>
                <a:t>Consumer-Anfragen</a:t>
              </a:r>
              <a:endParaRPr lang="de-DE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784824" y="498003"/>
              <a:ext cx="1582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2"/>
                  </a:solidFill>
                </a:rPr>
                <a:t>Entdeckung und </a:t>
              </a:r>
            </a:p>
            <a:p>
              <a:r>
                <a:rPr lang="de-DE" sz="1400" b="1" dirty="0" smtClean="0">
                  <a:solidFill>
                    <a:schemeClr val="accent2"/>
                  </a:solidFill>
                </a:rPr>
                <a:t>Registrierung</a:t>
              </a:r>
              <a:endParaRPr lang="de-DE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84824" y="1077535"/>
              <a:ext cx="21900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tx2"/>
                  </a:solidFill>
                </a:rPr>
                <a:t>Konfigurationsverteilung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9" name="Gerader Verbinder 8"/>
            <p:cNvCxnSpPr/>
            <p:nvPr/>
          </p:nvCxnSpPr>
          <p:spPr>
            <a:xfrm>
              <a:off x="6327779" y="314389"/>
              <a:ext cx="389387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6327779" y="777907"/>
              <a:ext cx="38938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6327779" y="1219900"/>
              <a:ext cx="388099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54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493</Words>
  <Application>Microsoft Office PowerPoint</Application>
  <PresentationFormat>Bildschirmpräsentation (4:3)</PresentationFormat>
  <Paragraphs>282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60</cp:revision>
  <dcterms:created xsi:type="dcterms:W3CDTF">2016-11-07T07:44:49Z</dcterms:created>
  <dcterms:modified xsi:type="dcterms:W3CDTF">2017-02-01T10:17:36Z</dcterms:modified>
</cp:coreProperties>
</file>