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5" name="Ellipse 4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3" name="Ellipse 12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2" name="Textfeld 11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2" name="Ellipse 21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6" name="Ellipse 25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2" name="Freihandform 31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6</cp:revision>
  <dcterms:created xsi:type="dcterms:W3CDTF">2016-11-07T07:44:49Z</dcterms:created>
  <dcterms:modified xsi:type="dcterms:W3CDTF">2016-11-17T08:13:13Z</dcterms:modified>
</cp:coreProperties>
</file>