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7342" autoAdjust="0"/>
  </p:normalViewPr>
  <p:slideViewPr>
    <p:cSldViewPr snapToGrid="0">
      <p:cViewPr>
        <p:scale>
          <a:sx n="69" d="100"/>
          <a:sy n="69" d="100"/>
        </p:scale>
        <p:origin x="6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04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C3406-8207-47AC-8385-2234742BF659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BEF56-6AE6-4C6A-90E8-CED6625CB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1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3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5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5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7812-5F0F-454E-BB06-65ACDB23CEDF}" type="datetimeFigureOut">
              <a:rPr lang="de-DE" smtClean="0"/>
              <a:t>11.11.2016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B03C-1AF4-4270-96F5-7DD65E9CDB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3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2.1 Bekannte Testmethoden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3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3.2.4 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17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3.2.5 Webservice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81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3.3 Unterschiede zwischen </a:t>
            </a:r>
            <a:r>
              <a:rPr lang="de-DE" dirty="0" err="1" smtClean="0"/>
              <a:t>Microservices</a:t>
            </a:r>
            <a:r>
              <a:rPr lang="de-DE" dirty="0" smtClean="0"/>
              <a:t> und Monolithen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76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3.3.1 </a:t>
            </a:r>
            <a:r>
              <a:rPr lang="de-DE" dirty="0" err="1" smtClean="0"/>
              <a:t>Auswirkunge</a:t>
            </a:r>
            <a:r>
              <a:rPr lang="de-DE" dirty="0" smtClean="0"/>
              <a:t> für die Teststrategien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13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Anforderungen an generierte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23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4.1 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78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4.2 Notwendige Änderungen/Erweiterungen von Barrakuda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76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 Testen von </a:t>
            </a:r>
            <a:r>
              <a:rPr lang="de-DE" dirty="0" err="1" smtClean="0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383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2.2.1 Test-Strategien für einen generativen Ansatz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21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2.2.2 Frameworks zum Umsetzen mit generativem Ansatz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74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3.1 Generelle Architektur für 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27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 Vorgegebene Architektur der LHM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8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3.2.1 Authentifizierungsservice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21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3.2.2 </a:t>
            </a:r>
            <a:r>
              <a:rPr lang="de-DE" dirty="0" err="1" smtClean="0"/>
              <a:t>Discoveryservice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61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3.2.3 </a:t>
            </a:r>
            <a:r>
              <a:rPr lang="de-DE" dirty="0" err="1" smtClean="0"/>
              <a:t>Configurationservice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39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Latex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</Words>
  <Application>Microsoft Office PowerPoint</Application>
  <PresentationFormat>Bildschirmpräsentation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CMU Serif</vt:lpstr>
      <vt:lpstr>Office Theme</vt:lpstr>
      <vt:lpstr>2.1 Bekannte Testmethoden</vt:lpstr>
      <vt:lpstr>2.2 Testen von Microservices</vt:lpstr>
      <vt:lpstr>2.2.1 Test-Strategien für einen generativen Ansatz</vt:lpstr>
      <vt:lpstr>2.2.2 Frameworks zum Umsetzen mit generativem Ansatz</vt:lpstr>
      <vt:lpstr>3.1 Generelle Architektur für MS</vt:lpstr>
      <vt:lpstr>3.2 Vorgegebene Architektur der LHM</vt:lpstr>
      <vt:lpstr>3.2.1 Authentifizierungsservice</vt:lpstr>
      <vt:lpstr>3.2.2 Discoveryservice</vt:lpstr>
      <vt:lpstr>3.2.3 Configurationservice</vt:lpstr>
      <vt:lpstr>3.2.4 Service</vt:lpstr>
      <vt:lpstr>3.2.5 Webservice</vt:lpstr>
      <vt:lpstr>3.3 Unterschiede zwischen Microservices und Monolithen</vt:lpstr>
      <vt:lpstr>3.3.1 Auswirkunge für die Teststrategien</vt:lpstr>
      <vt:lpstr>4 Anforderungen an generierte Tests</vt:lpstr>
      <vt:lpstr>4.1 Benötigte Daten</vt:lpstr>
      <vt:lpstr>4.2 Notwendige Änderungen/Erweiterungen von Barrakuda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Holtkötter</dc:creator>
  <cp:lastModifiedBy>Fabian Holtkötter</cp:lastModifiedBy>
  <cp:revision>6</cp:revision>
  <dcterms:created xsi:type="dcterms:W3CDTF">2016-11-07T07:44:49Z</dcterms:created>
  <dcterms:modified xsi:type="dcterms:W3CDTF">2016-11-11T09:16:38Z</dcterms:modified>
</cp:coreProperties>
</file>