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3" r:id="rId3"/>
    <p:sldId id="280" r:id="rId4"/>
    <p:sldId id="281" r:id="rId5"/>
    <p:sldId id="274" r:id="rId6"/>
    <p:sldId id="275" r:id="rId7"/>
    <p:sldId id="279" r:id="rId8"/>
    <p:sldId id="276" r:id="rId9"/>
    <p:sldId id="264" r:id="rId10"/>
    <p:sldId id="272" r:id="rId11"/>
    <p:sldId id="257" r:id="rId12"/>
    <p:sldId id="258" r:id="rId13"/>
    <p:sldId id="271" r:id="rId14"/>
    <p:sldId id="278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 NOCH ÜBERARBEITEN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</a:t>
            </a:r>
            <a:r>
              <a:rPr lang="de-DE" dirty="0" smtClean="0"/>
              <a:t>-</a:t>
            </a:r>
            <a:r>
              <a:rPr lang="de-DE" dirty="0" err="1" smtClean="0"/>
              <a:t>aggregate.eps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113511" y="1467945"/>
            <a:ext cx="2566626" cy="3792829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302696" y="1759718"/>
            <a:ext cx="2188254" cy="3260309"/>
            <a:chOff x="302696" y="1759718"/>
            <a:chExt cx="2188254" cy="3260309"/>
          </a:xfrm>
        </p:grpSpPr>
        <p:sp>
          <p:nvSpPr>
            <p:cNvPr id="7" name="Abgerundetes Rechteck 6"/>
            <p:cNvSpPr/>
            <p:nvPr/>
          </p:nvSpPr>
          <p:spPr>
            <a:xfrm>
              <a:off x="302696" y="1759718"/>
              <a:ext cx="2188254" cy="3260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2696" y="1759718"/>
              <a:ext cx="2188254" cy="68107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Lagerverwaltung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371" y="2661505"/>
              <a:ext cx="203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Verwaltet Lagerbestand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Zeigt Verfügbarkeit von Produkten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577373" y="1463038"/>
            <a:ext cx="2566626" cy="3792829"/>
            <a:chOff x="3217216" y="1467946"/>
            <a:chExt cx="2566626" cy="3792829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06403" y="1734207"/>
              <a:ext cx="2188254" cy="3260309"/>
              <a:chOff x="3406403" y="1734207"/>
              <a:chExt cx="2188254" cy="3260309"/>
            </a:xfrm>
          </p:grpSpPr>
          <p:sp>
            <p:nvSpPr>
              <p:cNvPr id="12" name="Abgerundetes Rechteck 11"/>
              <p:cNvSpPr/>
              <p:nvPr/>
            </p:nvSpPr>
            <p:spPr>
              <a:xfrm>
                <a:off x="3406403" y="1734207"/>
                <a:ext cx="2188254" cy="326030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406403" y="1734207"/>
                <a:ext cx="2188254" cy="6810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Kundenverwaltung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3485230" y="2635994"/>
                <a:ext cx="2030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Kundendaten</a:t>
                </a: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321721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45442" y="1467945"/>
            <a:ext cx="2566626" cy="3792829"/>
            <a:chOff x="5999306" y="1467946"/>
            <a:chExt cx="2566626" cy="3792829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188493" y="1734207"/>
              <a:ext cx="2188254" cy="3260309"/>
              <a:chOff x="6491190" y="1734207"/>
              <a:chExt cx="2188254" cy="3260309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6491190" y="1734207"/>
                <a:ext cx="2188254" cy="3260309"/>
                <a:chOff x="832419" y="1185567"/>
                <a:chExt cx="2188254" cy="3260309"/>
              </a:xfrm>
            </p:grpSpPr>
            <p:sp>
              <p:nvSpPr>
                <p:cNvPr id="15" name="Abgerundetes Rechteck 14"/>
                <p:cNvSpPr/>
                <p:nvPr/>
              </p:nvSpPr>
              <p:spPr>
                <a:xfrm>
                  <a:off x="832419" y="1185567"/>
                  <a:ext cx="2188254" cy="326030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832419" y="1185567"/>
                  <a:ext cx="2188254" cy="6810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Bestellsystem</a:t>
                  </a:r>
                  <a:endParaRPr lang="de-DE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6570017" y="2635994"/>
                <a:ext cx="2030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Bestellungen von </a:t>
                </a:r>
                <a:r>
                  <a:rPr lang="de-DE" sz="1600" b="1" dirty="0" smtClean="0">
                    <a:solidFill>
                      <a:schemeClr val="accent2"/>
                    </a:solidFill>
                  </a:rPr>
                  <a:t>Kunden</a:t>
                </a:r>
                <a:r>
                  <a:rPr lang="de-DE" sz="1600" dirty="0" smtClean="0"/>
                  <a:t>, die Produkte aus der </a:t>
                </a:r>
                <a:r>
                  <a:rPr lang="de-DE" sz="1600" b="1" dirty="0" smtClean="0">
                    <a:solidFill>
                      <a:schemeClr val="accent1"/>
                    </a:solidFill>
                  </a:rPr>
                  <a:t>Lagerverwaltung</a:t>
                </a:r>
                <a:r>
                  <a:rPr lang="de-DE" sz="1600" dirty="0" smtClean="0"/>
                  <a:t> kaufen wollen</a:t>
                </a: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99930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Abgerundetes Rechteck 25"/>
          <p:cNvSpPr/>
          <p:nvPr/>
        </p:nvSpPr>
        <p:spPr>
          <a:xfrm>
            <a:off x="3217216" y="5647386"/>
            <a:ext cx="2566626" cy="725265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Kontextgrenze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13" idx="1"/>
          </p:cNvCxnSpPr>
          <p:nvPr/>
        </p:nvCxnSpPr>
        <p:spPr>
          <a:xfrm flipV="1">
            <a:off x="4743845" y="2069834"/>
            <a:ext cx="2022715" cy="12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 flipV="1">
            <a:off x="2490950" y="2100253"/>
            <a:ext cx="1481960" cy="16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586476" y="1644215"/>
            <a:ext cx="2188254" cy="4283619"/>
            <a:chOff x="485577" y="1953219"/>
            <a:chExt cx="2188254" cy="4283619"/>
          </a:xfrm>
        </p:grpSpPr>
        <p:sp>
          <p:nvSpPr>
            <p:cNvPr id="6" name="Abgerundetes Rechteck 5"/>
            <p:cNvSpPr/>
            <p:nvPr/>
          </p:nvSpPr>
          <p:spPr>
            <a:xfrm>
              <a:off x="485577" y="1953219"/>
              <a:ext cx="2188254" cy="4283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85577" y="1953220"/>
              <a:ext cx="2188254" cy="657006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Produkt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61249" y="2779000"/>
              <a:ext cx="203059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Preis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Gewicht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Lagerort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  <a:endParaRPr lang="de-DE" sz="1600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einlagern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versenden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Produktsuche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Produktinformationen abrufen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326174" y="1644214"/>
            <a:ext cx="2188254" cy="3955136"/>
            <a:chOff x="302696" y="1759717"/>
            <a:chExt cx="2188254" cy="4916562"/>
          </a:xfrm>
        </p:grpSpPr>
        <p:sp>
          <p:nvSpPr>
            <p:cNvPr id="10" name="Abgerundetes Rechteck 9"/>
            <p:cNvSpPr/>
            <p:nvPr/>
          </p:nvSpPr>
          <p:spPr>
            <a:xfrm>
              <a:off x="302696" y="1759717"/>
              <a:ext cx="2188254" cy="4916561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2696" y="1759718"/>
              <a:ext cx="2188254" cy="8167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Nutzer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1523" y="2786232"/>
              <a:ext cx="2030599" cy="389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Nutzername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Kontodaten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Adresse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anlegen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bearbeiten</a:t>
              </a:r>
              <a:endParaRPr lang="de-DE" sz="1600" dirty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Kundendaten abrufen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56325" y="1644215"/>
            <a:ext cx="2188254" cy="4701104"/>
            <a:chOff x="3311283" y="654140"/>
            <a:chExt cx="2188254" cy="4701104"/>
          </a:xfrm>
        </p:grpSpPr>
        <p:sp>
          <p:nvSpPr>
            <p:cNvPr id="18" name="Abgerundetes Rechteck 17"/>
            <p:cNvSpPr/>
            <p:nvPr/>
          </p:nvSpPr>
          <p:spPr>
            <a:xfrm>
              <a:off x="3311283" y="654140"/>
              <a:ext cx="2188254" cy="470110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311283" y="654140"/>
              <a:ext cx="2188254" cy="6570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Bestellung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86959" y="1484190"/>
              <a:ext cx="2030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Von </a:t>
              </a:r>
              <a:r>
                <a:rPr lang="de-DE" sz="1600" dirty="0" smtClean="0">
                  <a:solidFill>
                    <a:schemeClr val="accent3"/>
                  </a:solidFill>
                </a:rPr>
                <a:t>Nutzer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>
                  <a:solidFill>
                    <a:schemeClr val="accent1"/>
                  </a:solidFill>
                </a:rPr>
                <a:t>Produkt </a:t>
              </a:r>
              <a:r>
                <a:rPr lang="de-DE" sz="1600" dirty="0" smtClean="0"/>
                <a:t>und 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Gesamtkosten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„Regeln“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aufgeben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bearbeiten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stornieren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bezahlen</a:t>
              </a:r>
            </a:p>
          </p:txBody>
        </p:sp>
      </p:grpSp>
      <p:cxnSp>
        <p:nvCxnSpPr>
          <p:cNvPr id="24" name="Gerade Verbindung mit Pfeil 23"/>
          <p:cNvCxnSpPr>
            <a:endCxn id="11" idx="1"/>
          </p:cNvCxnSpPr>
          <p:nvPr/>
        </p:nvCxnSpPr>
        <p:spPr>
          <a:xfrm flipV="1">
            <a:off x="4944066" y="1972718"/>
            <a:ext cx="1382108" cy="9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7" idx="3"/>
          </p:cNvCxnSpPr>
          <p:nvPr/>
        </p:nvCxnSpPr>
        <p:spPr>
          <a:xfrm flipH="1" flipV="1">
            <a:off x="2774730" y="1972719"/>
            <a:ext cx="1090976" cy="11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5400000">
            <a:off x="1524296" y="256293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/>
          <p:cNvSpPr/>
          <p:nvPr/>
        </p:nvSpPr>
        <p:spPr>
          <a:xfrm rot="5400000">
            <a:off x="439729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5400000">
            <a:off x="726714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093795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66797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39799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57718" y="586211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64092" y="586196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68722" y="58708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35841" y="588629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42215" y="588613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46845" y="58950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20136" y="586601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26510" y="586585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31140" y="587474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564</Words>
  <Application>Microsoft Office PowerPoint</Application>
  <PresentationFormat>Bildschirmpräsentation (4:3)</PresentationFormat>
  <Paragraphs>321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70</cp:revision>
  <dcterms:created xsi:type="dcterms:W3CDTF">2016-11-07T07:44:49Z</dcterms:created>
  <dcterms:modified xsi:type="dcterms:W3CDTF">2017-02-01T12:26:39Z</dcterms:modified>
</cp:coreProperties>
</file>