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dg_failed-projects.pptx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4978864" y="3402465"/>
            <a:ext cx="1261249" cy="1034031"/>
            <a:chOff x="7005034" y="2202719"/>
            <a:chExt cx="1261249" cy="1034031"/>
          </a:xfrm>
        </p:grpSpPr>
        <p:sp>
          <p:nvSpPr>
            <p:cNvPr id="31" name="Sechseck 30"/>
            <p:cNvSpPr/>
            <p:nvPr/>
          </p:nvSpPr>
          <p:spPr>
            <a:xfrm>
              <a:off x="7005034" y="220271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2" name="Sechseck 31"/>
            <p:cNvSpPr/>
            <p:nvPr/>
          </p:nvSpPr>
          <p:spPr>
            <a:xfrm>
              <a:off x="7101554" y="225859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3" name="Sechseck 32"/>
            <p:cNvSpPr/>
            <p:nvPr/>
          </p:nvSpPr>
          <p:spPr>
            <a:xfrm>
              <a:off x="7208234" y="232463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7479540" y="2615817"/>
              <a:ext cx="515435" cy="329753"/>
              <a:chOff x="6406709" y="4305654"/>
              <a:chExt cx="991754" cy="634481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501760" y="460331"/>
            <a:ext cx="1697194" cy="2079335"/>
            <a:chOff x="3686650" y="344868"/>
            <a:chExt cx="1697194" cy="2079335"/>
          </a:xfrm>
        </p:grpSpPr>
        <p:sp>
          <p:nvSpPr>
            <p:cNvPr id="27" name="Flussdiagramm: Verzögerung 26"/>
            <p:cNvSpPr/>
            <p:nvPr/>
          </p:nvSpPr>
          <p:spPr>
            <a:xfrm rot="16200000">
              <a:off x="4283947" y="584083"/>
              <a:ext cx="480352" cy="791737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7160" y="344868"/>
              <a:ext cx="473927" cy="4739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686650" y="1014974"/>
              <a:ext cx="1697194" cy="9076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0" name="Freihandform 29"/>
            <p:cNvSpPr/>
            <p:nvPr/>
          </p:nvSpPr>
          <p:spPr>
            <a:xfrm>
              <a:off x="4233711" y="1805829"/>
              <a:ext cx="591014" cy="618374"/>
            </a:xfrm>
            <a:custGeom>
              <a:avLst/>
              <a:gdLst>
                <a:gd name="connsiteX0" fmla="*/ 222910 w 591014"/>
                <a:gd name="connsiteY0" fmla="*/ 0 h 618374"/>
                <a:gd name="connsiteX1" fmla="*/ 368104 w 591014"/>
                <a:gd name="connsiteY1" fmla="*/ 0 h 618374"/>
                <a:gd name="connsiteX2" fmla="*/ 368104 w 591014"/>
                <a:gd name="connsiteY2" fmla="*/ 433207 h 618374"/>
                <a:gd name="connsiteX3" fmla="*/ 410532 w 591014"/>
                <a:gd name="connsiteY3" fmla="*/ 435959 h 618374"/>
                <a:gd name="connsiteX4" fmla="*/ 591014 w 591014"/>
                <a:gd name="connsiteY4" fmla="*/ 523436 h 618374"/>
                <a:gd name="connsiteX5" fmla="*/ 295507 w 591014"/>
                <a:gd name="connsiteY5" fmla="*/ 618374 h 618374"/>
                <a:gd name="connsiteX6" fmla="*/ 0 w 591014"/>
                <a:gd name="connsiteY6" fmla="*/ 523436 h 618374"/>
                <a:gd name="connsiteX7" fmla="*/ 180482 w 591014"/>
                <a:gd name="connsiteY7" fmla="*/ 435959 h 618374"/>
                <a:gd name="connsiteX8" fmla="*/ 222910 w 591014"/>
                <a:gd name="connsiteY8" fmla="*/ 433207 h 61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014" h="618374">
                  <a:moveTo>
                    <a:pt x="222910" y="0"/>
                  </a:moveTo>
                  <a:lnTo>
                    <a:pt x="368104" y="0"/>
                  </a:lnTo>
                  <a:lnTo>
                    <a:pt x="368104" y="433207"/>
                  </a:lnTo>
                  <a:lnTo>
                    <a:pt x="410532" y="435959"/>
                  </a:lnTo>
                  <a:cubicBezTo>
                    <a:pt x="516594" y="450371"/>
                    <a:pt x="591014" y="484111"/>
                    <a:pt x="591014" y="523436"/>
                  </a:cubicBezTo>
                  <a:cubicBezTo>
                    <a:pt x="591014" y="575869"/>
                    <a:pt x="458711" y="618374"/>
                    <a:pt x="295507" y="618374"/>
                  </a:cubicBezTo>
                  <a:cubicBezTo>
                    <a:pt x="132303" y="618374"/>
                    <a:pt x="0" y="575869"/>
                    <a:pt x="0" y="523436"/>
                  </a:cubicBezTo>
                  <a:cubicBezTo>
                    <a:pt x="0" y="484111"/>
                    <a:pt x="74420" y="450371"/>
                    <a:pt x="180482" y="435959"/>
                  </a:cubicBezTo>
                  <a:lnTo>
                    <a:pt x="222910" y="43320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cxnSp>
        <p:nvCxnSpPr>
          <p:cNvPr id="9" name="Gekrümmte Verbindung 8"/>
          <p:cNvCxnSpPr>
            <a:stCxn id="30" idx="4"/>
            <a:endCxn id="31" idx="4"/>
          </p:cNvCxnSpPr>
          <p:nvPr/>
        </p:nvCxnSpPr>
        <p:spPr>
          <a:xfrm>
            <a:off x="4639835" y="2444728"/>
            <a:ext cx="567057" cy="957737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3" idx="0"/>
          </p:cNvCxnSpPr>
          <p:nvPr/>
        </p:nvCxnSpPr>
        <p:spPr>
          <a:xfrm>
            <a:off x="6240113" y="3980441"/>
            <a:ext cx="641797" cy="1233803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3" idx="3"/>
          </p:cNvCxnSpPr>
          <p:nvPr/>
        </p:nvCxnSpPr>
        <p:spPr>
          <a:xfrm flipV="1">
            <a:off x="4146564" y="3980441"/>
            <a:ext cx="1035500" cy="5576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</p:cNvCxnSpPr>
          <p:nvPr/>
        </p:nvCxnSpPr>
        <p:spPr>
          <a:xfrm flipV="1">
            <a:off x="5063705" y="4442071"/>
            <a:ext cx="647382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3" idx="2"/>
          </p:cNvCxnSpPr>
          <p:nvPr/>
        </p:nvCxnSpPr>
        <p:spPr>
          <a:xfrm rot="5400000" flipH="1" flipV="1">
            <a:off x="3542097" y="3347897"/>
            <a:ext cx="779395" cy="2956595"/>
          </a:xfrm>
          <a:prstGeom prst="curvedConnector3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123836" y="350354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Webservice(s)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6" name="Textfeld 95"/>
          <p:cNvSpPr txBox="1"/>
          <p:nvPr/>
        </p:nvSpPr>
        <p:spPr>
          <a:xfrm>
            <a:off x="5180803" y="1358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User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Service 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0101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9" idx="0"/>
          </p:cNvCxnSpPr>
          <p:nvPr/>
        </p:nvCxnSpPr>
        <p:spPr>
          <a:xfrm>
            <a:off x="1712302" y="2182988"/>
            <a:ext cx="0" cy="6301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9986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709766" y="2182988"/>
            <a:ext cx="2536" cy="635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915521" y="834087"/>
            <a:ext cx="3960136" cy="5623525"/>
            <a:chOff x="1915521" y="834087"/>
            <a:chExt cx="3960136" cy="5623525"/>
          </a:xfrm>
          <a:solidFill>
            <a:schemeClr val="accent6"/>
          </a:solidFill>
        </p:grpSpPr>
        <p:sp>
          <p:nvSpPr>
            <p:cNvPr id="38" name="Abgerundetes Rechteck 37"/>
            <p:cNvSpPr/>
            <p:nvPr/>
          </p:nvSpPr>
          <p:spPr>
            <a:xfrm>
              <a:off x="3974277" y="834087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390607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1915521" y="2986098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974277" y="3819791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191981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5534027" y="611598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6113864" y="61452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26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08160" y="868782"/>
            <a:ext cx="3606772" cy="41009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1803445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8" y="1259367"/>
            <a:ext cx="2849919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528906" y="2472925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1873801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111544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2905238" y="267553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2201757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195009" y="1322583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2415345" y="1788515"/>
            <a:ext cx="356486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03720" y="4209447"/>
            <a:ext cx="310324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2377440" y="1772254"/>
            <a:ext cx="3596640" cy="1859184"/>
          </a:xfrm>
          <a:custGeom>
            <a:avLst/>
            <a:gdLst>
              <a:gd name="connsiteX0" fmla="*/ 0 w 3596640"/>
              <a:gd name="connsiteY0" fmla="*/ 0 h 1815253"/>
              <a:gd name="connsiteX1" fmla="*/ 0 w 3596640"/>
              <a:gd name="connsiteY1" fmla="*/ 1815253 h 1815253"/>
              <a:gd name="connsiteX2" fmla="*/ 3596640 w 3596640"/>
              <a:gd name="connsiteY2" fmla="*/ 1815253 h 1815253"/>
              <a:gd name="connsiteX3" fmla="*/ 3596640 w 3596640"/>
              <a:gd name="connsiteY3" fmla="*/ 894080 h 1815253"/>
              <a:gd name="connsiteX4" fmla="*/ 657013 w 3596640"/>
              <a:gd name="connsiteY4" fmla="*/ 894080 h 1815253"/>
              <a:gd name="connsiteX5" fmla="*/ 657013 w 3596640"/>
              <a:gd name="connsiteY5" fmla="*/ 13546 h 1815253"/>
              <a:gd name="connsiteX6" fmla="*/ 0 w 3596640"/>
              <a:gd name="connsiteY6" fmla="*/ 0 h 181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640" h="1815253">
                <a:moveTo>
                  <a:pt x="0" y="0"/>
                </a:moveTo>
                <a:lnTo>
                  <a:pt x="0" y="1815253"/>
                </a:lnTo>
                <a:lnTo>
                  <a:pt x="3596640" y="1815253"/>
                </a:lnTo>
                <a:lnTo>
                  <a:pt x="3596640" y="894080"/>
                </a:lnTo>
                <a:lnTo>
                  <a:pt x="657013" y="894080"/>
                </a:lnTo>
                <a:lnTo>
                  <a:pt x="657013" y="13546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</Words>
  <Application>Microsoft Office PowerPoint</Application>
  <PresentationFormat>Bildschirmpräsentation (4:3)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18</cp:revision>
  <dcterms:created xsi:type="dcterms:W3CDTF">2016-11-07T07:44:49Z</dcterms:created>
  <dcterms:modified xsi:type="dcterms:W3CDTF">2017-01-09T12:04:34Z</dcterms:modified>
</cp:coreProperties>
</file>