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57" r:id="rId9"/>
    <p:sldId id="258" r:id="rId10"/>
    <p:sldId id="271" r:id="rId11"/>
    <p:sldId id="278" r:id="rId12"/>
    <p:sldId id="260" r:id="rId13"/>
    <p:sldId id="261" r:id="rId14"/>
    <p:sldId id="262" r:id="rId15"/>
    <p:sldId id="263" r:id="rId16"/>
    <p:sldId id="267" r:id="rId17"/>
    <p:sldId id="265" r:id="rId18"/>
    <p:sldId id="266" r:id="rId19"/>
    <p:sldId id="26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>
        <p:scale>
          <a:sx n="95" d="100"/>
          <a:sy n="95" d="100"/>
        </p:scale>
        <p:origin x="169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257034" y="3061518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257040" y="3945628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257034" y="3061518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257040" y="3945628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Rechteck 44"/>
          <p:cNvSpPr/>
          <p:nvPr/>
        </p:nvSpPr>
        <p:spPr>
          <a:xfrm>
            <a:off x="776735" y="4106188"/>
            <a:ext cx="2974252" cy="1648695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/MV004</a:t>
            </a:r>
            <a:endParaRPr lang="de-DE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39270" y="3832642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5" y="3832641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46497" y="586211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52871" y="586196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57500" y="587085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24620" y="588629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30994" y="588613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35623" y="589502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08915" y="586601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15289" y="58658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19918" y="587474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407</Words>
  <Application>Microsoft Office PowerPoint</Application>
  <PresentationFormat>Bildschirmpräsentation (4:3)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47</cp:revision>
  <dcterms:created xsi:type="dcterms:W3CDTF">2016-11-07T07:44:49Z</dcterms:created>
  <dcterms:modified xsi:type="dcterms:W3CDTF">2017-01-26T10:12:39Z</dcterms:modified>
</cp:coreProperties>
</file>