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3" r:id="rId3"/>
    <p:sldId id="280" r:id="rId4"/>
    <p:sldId id="281" r:id="rId5"/>
    <p:sldId id="274" r:id="rId6"/>
    <p:sldId id="275" r:id="rId7"/>
    <p:sldId id="279" r:id="rId8"/>
    <p:sldId id="282" r:id="rId9"/>
    <p:sldId id="283" r:id="rId10"/>
    <p:sldId id="276" r:id="rId11"/>
    <p:sldId id="284" r:id="rId12"/>
    <p:sldId id="264" r:id="rId13"/>
    <p:sldId id="272" r:id="rId14"/>
    <p:sldId id="257" r:id="rId15"/>
    <p:sldId id="258" r:id="rId16"/>
    <p:sldId id="271" r:id="rId17"/>
    <p:sldId id="278" r:id="rId18"/>
    <p:sldId id="260" r:id="rId19"/>
    <p:sldId id="261" r:id="rId20"/>
    <p:sldId id="262" r:id="rId21"/>
    <p:sldId id="263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8" autoAdjust="0"/>
    <p:restoredTop sz="94660"/>
  </p:normalViewPr>
  <p:slideViewPr>
    <p:cSldViewPr snapToGrid="0">
      <p:cViewPr>
        <p:scale>
          <a:sx n="119" d="100"/>
          <a:sy n="119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img_ms-scaling.eps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 NOCH ÜBERARBEITEN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</a:t>
            </a:r>
            <a:r>
              <a:rPr lang="de-DE" dirty="0" smtClean="0"/>
              <a:t>-</a:t>
            </a:r>
            <a:r>
              <a:rPr lang="de-DE" dirty="0" err="1" smtClean="0"/>
              <a:t>aggregate.eps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img_message-driven.eps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75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img_event-driven.eps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2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3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794941"/>
            <a:ext cx="631065" cy="144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767489"/>
            <a:ext cx="631065" cy="106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31268" y="586211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37642" y="586196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42273" y="58708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09391" y="588629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15765" y="5886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20396" y="589502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493686" y="586601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00060" y="5865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04691" y="58747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cxnSp>
        <p:nvCxnSpPr>
          <p:cNvPr id="3" name="Gewinkelte Verbindung 2"/>
          <p:cNvCxnSpPr>
            <a:stCxn id="7" idx="1"/>
            <a:endCxn id="10" idx="0"/>
          </p:cNvCxnSpPr>
          <p:nvPr/>
        </p:nvCxnSpPr>
        <p:spPr>
          <a:xfrm rot="10800000" flipV="1">
            <a:off x="1548175" y="1895021"/>
            <a:ext cx="1784655" cy="13715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7" idx="3"/>
            <a:endCxn id="12" idx="0"/>
          </p:cNvCxnSpPr>
          <p:nvPr/>
        </p:nvCxnSpPr>
        <p:spPr>
          <a:xfrm>
            <a:off x="5811169" y="1895021"/>
            <a:ext cx="1777752" cy="13715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39921" y="5094530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2051585" y="529009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60297" y="52352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071961" y="4831379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723042" y="5344732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8134706" y="50227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86880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545029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248365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mit Pfeil 12"/>
          <p:cNvCxnSpPr>
            <a:stCxn id="7" idx="2"/>
            <a:endCxn id="53" idx="0"/>
          </p:cNvCxnSpPr>
          <p:nvPr/>
        </p:nvCxnSpPr>
        <p:spPr>
          <a:xfrm flipH="1">
            <a:off x="4567397" y="1967545"/>
            <a:ext cx="4602" cy="15707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Abgerundetes Rechteck 2"/>
          <p:cNvSpPr/>
          <p:nvPr/>
        </p:nvSpPr>
        <p:spPr>
          <a:xfrm>
            <a:off x="267214" y="3538307"/>
            <a:ext cx="2339603" cy="101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6527976" y="3538307"/>
            <a:ext cx="2339603" cy="1015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/>
          <p:cNvSpPr/>
          <p:nvPr/>
        </p:nvSpPr>
        <p:spPr>
          <a:xfrm>
            <a:off x="3397595" y="353830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3397594" y="468656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3397593" y="583482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winkelte Verbindung 58"/>
          <p:cNvCxnSpPr>
            <a:stCxn id="7" idx="1"/>
            <a:endCxn id="3" idx="0"/>
          </p:cNvCxnSpPr>
          <p:nvPr/>
        </p:nvCxnSpPr>
        <p:spPr>
          <a:xfrm rot="10800000" flipV="1">
            <a:off x="1437017" y="1756287"/>
            <a:ext cx="1895813" cy="17820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7" idx="3"/>
            <a:endCxn id="52" idx="0"/>
          </p:cNvCxnSpPr>
          <p:nvPr/>
        </p:nvCxnSpPr>
        <p:spPr>
          <a:xfrm>
            <a:off x="5811169" y="1756287"/>
            <a:ext cx="1886609" cy="17820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67214" y="35649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397593" y="356295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530966" y="356295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14799" y="396082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7" name="Rechteck 66"/>
          <p:cNvSpPr/>
          <p:nvPr/>
        </p:nvSpPr>
        <p:spPr>
          <a:xfrm>
            <a:off x="3645178" y="3956937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8" name="Rechteck 67"/>
          <p:cNvSpPr/>
          <p:nvPr/>
        </p:nvSpPr>
        <p:spPr>
          <a:xfrm>
            <a:off x="3645178" y="4991798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3645178" y="6138170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0" name="Rechteck 69"/>
          <p:cNvSpPr/>
          <p:nvPr/>
        </p:nvSpPr>
        <p:spPr>
          <a:xfrm>
            <a:off x="6775561" y="3932288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cxnSp>
        <p:nvCxnSpPr>
          <p:cNvPr id="115" name="Gerader Verbinder 114"/>
          <p:cNvCxnSpPr/>
          <p:nvPr/>
        </p:nvCxnSpPr>
        <p:spPr>
          <a:xfrm rot="5400000">
            <a:off x="4348428" y="415935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rot="5400000">
            <a:off x="3908582" y="5194216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 rot="5400000">
            <a:off x="4478744" y="6340588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rot="5400000">
            <a:off x="1230008" y="415935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rot="5400000">
            <a:off x="7850315" y="4134706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42365" y="3928975"/>
            <a:ext cx="962904" cy="49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4560768" y="3912386"/>
            <a:ext cx="962904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4119329" y="4935820"/>
            <a:ext cx="1460559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4692073" y="6124368"/>
            <a:ext cx="903655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8063388" y="3887737"/>
            <a:ext cx="704022" cy="493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97906" y="400138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Auslastung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7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113511" y="1467945"/>
            <a:ext cx="2566626" cy="3792829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302696" y="1759718"/>
            <a:ext cx="2188254" cy="3260309"/>
            <a:chOff x="302696" y="1759718"/>
            <a:chExt cx="2188254" cy="3260309"/>
          </a:xfrm>
        </p:grpSpPr>
        <p:sp>
          <p:nvSpPr>
            <p:cNvPr id="7" name="Abgerundetes Rechteck 6"/>
            <p:cNvSpPr/>
            <p:nvPr/>
          </p:nvSpPr>
          <p:spPr>
            <a:xfrm>
              <a:off x="302696" y="1759718"/>
              <a:ext cx="2188254" cy="3260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2696" y="1759718"/>
              <a:ext cx="2188254" cy="68107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Lagerverwaltung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371" y="2661505"/>
              <a:ext cx="203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Verwaltet Lagerbestand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Zeigt Verfügbarkeit von Produkten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577373" y="1463038"/>
            <a:ext cx="2566626" cy="3792829"/>
            <a:chOff x="3217216" y="1467946"/>
            <a:chExt cx="2566626" cy="3792829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06403" y="1734207"/>
              <a:ext cx="2188254" cy="3260309"/>
              <a:chOff x="3406403" y="1734207"/>
              <a:chExt cx="2188254" cy="3260309"/>
            </a:xfrm>
          </p:grpSpPr>
          <p:sp>
            <p:nvSpPr>
              <p:cNvPr id="12" name="Abgerundetes Rechteck 11"/>
              <p:cNvSpPr/>
              <p:nvPr/>
            </p:nvSpPr>
            <p:spPr>
              <a:xfrm>
                <a:off x="3406403" y="1734207"/>
                <a:ext cx="2188254" cy="326030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406403" y="1734207"/>
                <a:ext cx="2188254" cy="6810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Kundenverwaltung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3485230" y="2635994"/>
                <a:ext cx="2030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Kundendaten</a:t>
                </a: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321721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45442" y="1467945"/>
            <a:ext cx="2566626" cy="3792829"/>
            <a:chOff x="5999306" y="1467946"/>
            <a:chExt cx="2566626" cy="3792829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188493" y="1734207"/>
              <a:ext cx="2188254" cy="3260309"/>
              <a:chOff x="6491190" y="1734207"/>
              <a:chExt cx="2188254" cy="3260309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6491190" y="1734207"/>
                <a:ext cx="2188254" cy="3260309"/>
                <a:chOff x="832419" y="1185567"/>
                <a:chExt cx="2188254" cy="3260309"/>
              </a:xfrm>
            </p:grpSpPr>
            <p:sp>
              <p:nvSpPr>
                <p:cNvPr id="15" name="Abgerundetes Rechteck 14"/>
                <p:cNvSpPr/>
                <p:nvPr/>
              </p:nvSpPr>
              <p:spPr>
                <a:xfrm>
                  <a:off x="832419" y="1185567"/>
                  <a:ext cx="2188254" cy="326030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832419" y="1185567"/>
                  <a:ext cx="2188254" cy="6810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Bestellsystem</a:t>
                  </a:r>
                  <a:endParaRPr lang="de-DE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6570017" y="2635994"/>
                <a:ext cx="2030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Bestellungen von </a:t>
                </a:r>
                <a:r>
                  <a:rPr lang="de-DE" sz="1600" b="1" dirty="0" smtClean="0">
                    <a:solidFill>
                      <a:schemeClr val="accent2"/>
                    </a:solidFill>
                  </a:rPr>
                  <a:t>Kunden</a:t>
                </a:r>
                <a:r>
                  <a:rPr lang="de-DE" sz="1600" dirty="0" smtClean="0"/>
                  <a:t>, die Produkte aus der </a:t>
                </a:r>
                <a:r>
                  <a:rPr lang="de-DE" sz="1600" b="1" dirty="0" smtClean="0">
                    <a:solidFill>
                      <a:schemeClr val="accent1"/>
                    </a:solidFill>
                  </a:rPr>
                  <a:t>Lagerverwaltung</a:t>
                </a:r>
                <a:r>
                  <a:rPr lang="de-DE" sz="1600" dirty="0" smtClean="0"/>
                  <a:t> kaufen wollen</a:t>
                </a: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99930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Abgerundetes Rechteck 25"/>
          <p:cNvSpPr/>
          <p:nvPr/>
        </p:nvSpPr>
        <p:spPr>
          <a:xfrm>
            <a:off x="3217216" y="5647386"/>
            <a:ext cx="2566626" cy="725265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Kontextgrenze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13" idx="1"/>
          </p:cNvCxnSpPr>
          <p:nvPr/>
        </p:nvCxnSpPr>
        <p:spPr>
          <a:xfrm flipV="1">
            <a:off x="4743845" y="2069834"/>
            <a:ext cx="2022715" cy="12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 flipV="1">
            <a:off x="2490950" y="2100253"/>
            <a:ext cx="1481960" cy="16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586476" y="1644215"/>
            <a:ext cx="2188254" cy="4283619"/>
            <a:chOff x="485577" y="1953219"/>
            <a:chExt cx="2188254" cy="4283619"/>
          </a:xfrm>
        </p:grpSpPr>
        <p:sp>
          <p:nvSpPr>
            <p:cNvPr id="6" name="Abgerundetes Rechteck 5"/>
            <p:cNvSpPr/>
            <p:nvPr/>
          </p:nvSpPr>
          <p:spPr>
            <a:xfrm>
              <a:off x="485577" y="1953219"/>
              <a:ext cx="2188254" cy="4283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85577" y="1953220"/>
              <a:ext cx="2188254" cy="657006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Produkt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61249" y="2779000"/>
              <a:ext cx="203059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Preis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Gewicht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Lagerort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  <a:endParaRPr lang="de-DE" sz="1600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einlagern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versenden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Produktsuche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Produktinformationen abrufen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326174" y="1644214"/>
            <a:ext cx="2188254" cy="3955136"/>
            <a:chOff x="302696" y="1759717"/>
            <a:chExt cx="2188254" cy="4916562"/>
          </a:xfrm>
        </p:grpSpPr>
        <p:sp>
          <p:nvSpPr>
            <p:cNvPr id="10" name="Abgerundetes Rechteck 9"/>
            <p:cNvSpPr/>
            <p:nvPr/>
          </p:nvSpPr>
          <p:spPr>
            <a:xfrm>
              <a:off x="302696" y="1759717"/>
              <a:ext cx="2188254" cy="4916561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2696" y="1759718"/>
              <a:ext cx="2188254" cy="8167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Nutzer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1523" y="2786232"/>
              <a:ext cx="2030599" cy="389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Nutzername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Kontodaten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Adresse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anlegen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bearbeiten</a:t>
              </a:r>
              <a:endParaRPr lang="de-DE" sz="1600" dirty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Kundendaten abrufen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56325" y="1644215"/>
            <a:ext cx="2188254" cy="4701104"/>
            <a:chOff x="3311283" y="654140"/>
            <a:chExt cx="2188254" cy="4701104"/>
          </a:xfrm>
        </p:grpSpPr>
        <p:sp>
          <p:nvSpPr>
            <p:cNvPr id="18" name="Abgerundetes Rechteck 17"/>
            <p:cNvSpPr/>
            <p:nvPr/>
          </p:nvSpPr>
          <p:spPr>
            <a:xfrm>
              <a:off x="3311283" y="654140"/>
              <a:ext cx="2188254" cy="470110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311283" y="654140"/>
              <a:ext cx="2188254" cy="6570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Bestellung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86959" y="1484190"/>
              <a:ext cx="2030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Von </a:t>
              </a:r>
              <a:r>
                <a:rPr lang="de-DE" sz="1600" dirty="0" smtClean="0">
                  <a:solidFill>
                    <a:schemeClr val="accent3"/>
                  </a:solidFill>
                </a:rPr>
                <a:t>Nutzer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>
                  <a:solidFill>
                    <a:schemeClr val="accent1"/>
                  </a:solidFill>
                </a:rPr>
                <a:t>Produkt </a:t>
              </a:r>
              <a:r>
                <a:rPr lang="de-DE" sz="1600" dirty="0" smtClean="0"/>
                <a:t>und 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Gesamtkosten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aufgeben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bearbeiten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stornieren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bezahlen</a:t>
              </a:r>
            </a:p>
          </p:txBody>
        </p:sp>
      </p:grpSp>
      <p:cxnSp>
        <p:nvCxnSpPr>
          <p:cNvPr id="24" name="Gerade Verbindung mit Pfeil 23"/>
          <p:cNvCxnSpPr>
            <a:endCxn id="11" idx="1"/>
          </p:cNvCxnSpPr>
          <p:nvPr/>
        </p:nvCxnSpPr>
        <p:spPr>
          <a:xfrm flipV="1">
            <a:off x="4944066" y="1972718"/>
            <a:ext cx="1382108" cy="9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7" idx="3"/>
          </p:cNvCxnSpPr>
          <p:nvPr/>
        </p:nvCxnSpPr>
        <p:spPr>
          <a:xfrm flipH="1" flipV="1">
            <a:off x="2774730" y="1972719"/>
            <a:ext cx="1090976" cy="11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5400000">
            <a:off x="1524296" y="256293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/>
          <p:cNvSpPr/>
          <p:nvPr/>
        </p:nvSpPr>
        <p:spPr>
          <a:xfrm rot="5400000">
            <a:off x="439729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5400000">
            <a:off x="726714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093795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66797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39799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ussdiagramm: Prozess 38"/>
          <p:cNvSpPr/>
          <p:nvPr/>
        </p:nvSpPr>
        <p:spPr>
          <a:xfrm>
            <a:off x="2683288" y="2935539"/>
            <a:ext cx="3222471" cy="649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32428" y="245942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7302580" y="4417956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7302580" y="596988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1" idx="6"/>
          </p:cNvCxnSpPr>
          <p:nvPr/>
        </p:nvCxnSpPr>
        <p:spPr>
          <a:xfrm>
            <a:off x="1734205" y="3260310"/>
            <a:ext cx="949083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2829907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ige Legende 19"/>
          <p:cNvSpPr/>
          <p:nvPr/>
        </p:nvSpPr>
        <p:spPr>
          <a:xfrm>
            <a:off x="3392736" y="3144171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ige Legende 20"/>
          <p:cNvSpPr/>
          <p:nvPr/>
        </p:nvSpPr>
        <p:spPr>
          <a:xfrm>
            <a:off x="3955565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ige Legende 21"/>
          <p:cNvSpPr/>
          <p:nvPr/>
        </p:nvSpPr>
        <p:spPr>
          <a:xfrm>
            <a:off x="451839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ige Legende 22"/>
          <p:cNvSpPr/>
          <p:nvPr/>
        </p:nvSpPr>
        <p:spPr>
          <a:xfrm>
            <a:off x="5081223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 Legende 23"/>
          <p:cNvSpPr/>
          <p:nvPr/>
        </p:nvSpPr>
        <p:spPr>
          <a:xfrm>
            <a:off x="1989605" y="3144170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14" idx="2"/>
          </p:cNvCxnSpPr>
          <p:nvPr/>
        </p:nvCxnSpPr>
        <p:spPr>
          <a:xfrm flipV="1">
            <a:off x="5905759" y="1397877"/>
            <a:ext cx="1396821" cy="1532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3" idx="2"/>
          </p:cNvCxnSpPr>
          <p:nvPr/>
        </p:nvCxnSpPr>
        <p:spPr>
          <a:xfrm>
            <a:off x="5905759" y="3585078"/>
            <a:ext cx="1396821" cy="16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9" idx="3"/>
            <a:endCxn id="45" idx="2"/>
          </p:cNvCxnSpPr>
          <p:nvPr/>
        </p:nvCxnSpPr>
        <p:spPr>
          <a:xfrm>
            <a:off x="5905759" y="3260309"/>
            <a:ext cx="1396820" cy="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hteckige Legende 30"/>
          <p:cNvSpPr/>
          <p:nvPr/>
        </p:nvSpPr>
        <p:spPr>
          <a:xfrm>
            <a:off x="6292014" y="4067963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ige Legende 31"/>
          <p:cNvSpPr/>
          <p:nvPr/>
        </p:nvSpPr>
        <p:spPr>
          <a:xfrm>
            <a:off x="6292014" y="2212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ige Legende 32"/>
          <p:cNvSpPr/>
          <p:nvPr/>
        </p:nvSpPr>
        <p:spPr>
          <a:xfrm>
            <a:off x="639606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593941" y="35850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Message </a:t>
            </a:r>
            <a:r>
              <a:rPr lang="de-DE" dirty="0" err="1" smtClean="0"/>
              <a:t>Buffer</a:t>
            </a:r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7302579" y="2466186"/>
            <a:ext cx="1767316" cy="1766921"/>
            <a:chOff x="7061368" y="2211705"/>
            <a:chExt cx="1767316" cy="1766921"/>
          </a:xfrm>
        </p:grpSpPr>
        <p:sp>
          <p:nvSpPr>
            <p:cNvPr id="12" name="Ellipse 11"/>
            <p:cNvSpPr/>
            <p:nvPr/>
          </p:nvSpPr>
          <p:spPr>
            <a:xfrm>
              <a:off x="7226907" y="2376849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151233" y="2294277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061368" y="2211705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32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579236" y="13243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655553" y="1784657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4655551" y="3438459"/>
            <a:ext cx="1601777" cy="16017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655552" y="5092262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4" name="Gewinkelte Verbindung 13"/>
          <p:cNvCxnSpPr>
            <a:stCxn id="6" idx="4"/>
            <a:endCxn id="8" idx="2"/>
          </p:cNvCxnSpPr>
          <p:nvPr/>
        </p:nvCxnSpPr>
        <p:spPr>
          <a:xfrm rot="16200000" flipH="1">
            <a:off x="3592170" y="1522163"/>
            <a:ext cx="851338" cy="1275428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4"/>
            <a:endCxn id="9" idx="2"/>
          </p:cNvCxnSpPr>
          <p:nvPr/>
        </p:nvCxnSpPr>
        <p:spPr>
          <a:xfrm rot="16200000" flipH="1">
            <a:off x="2765268" y="2349065"/>
            <a:ext cx="2505140" cy="127542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4"/>
            <a:endCxn id="10" idx="2"/>
          </p:cNvCxnSpPr>
          <p:nvPr/>
        </p:nvCxnSpPr>
        <p:spPr>
          <a:xfrm rot="16200000" flipH="1">
            <a:off x="1938367" y="3175965"/>
            <a:ext cx="4158943" cy="127542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3830059" y="2322656"/>
            <a:ext cx="375558" cy="525781"/>
            <a:chOff x="1311690" y="3257943"/>
            <a:chExt cx="567560" cy="794583"/>
          </a:xfrm>
        </p:grpSpPr>
        <p:sp>
          <p:nvSpPr>
            <p:cNvPr id="23" name="Welle 22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830059" y="3976456"/>
            <a:ext cx="375558" cy="525781"/>
            <a:chOff x="1311690" y="3257943"/>
            <a:chExt cx="567560" cy="794583"/>
          </a:xfrm>
        </p:grpSpPr>
        <p:sp>
          <p:nvSpPr>
            <p:cNvPr id="27" name="Welle 26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31950" y="5617662"/>
            <a:ext cx="375557" cy="525781"/>
            <a:chOff x="1311690" y="3257943"/>
            <a:chExt cx="567558" cy="794583"/>
          </a:xfrm>
        </p:grpSpPr>
        <p:sp>
          <p:nvSpPr>
            <p:cNvPr id="30" name="Welle 29"/>
            <p:cNvSpPr/>
            <p:nvPr/>
          </p:nvSpPr>
          <p:spPr>
            <a:xfrm>
              <a:off x="1311690" y="3329679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651391" y="203549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7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593</Words>
  <Application>Microsoft Office PowerPoint</Application>
  <PresentationFormat>Bildschirmpräsentation (4:3)</PresentationFormat>
  <Paragraphs>345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80</cp:revision>
  <dcterms:created xsi:type="dcterms:W3CDTF">2016-11-07T07:44:49Z</dcterms:created>
  <dcterms:modified xsi:type="dcterms:W3CDTF">2017-02-02T10:07:21Z</dcterms:modified>
</cp:coreProperties>
</file>